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11927" r:id="rId2"/>
    <p:sldId id="11929" r:id="rId3"/>
    <p:sldId id="11930" r:id="rId4"/>
    <p:sldId id="11928" r:id="rId5"/>
    <p:sldId id="1193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4" autoAdjust="0"/>
    <p:restoredTop sz="94660"/>
  </p:normalViewPr>
  <p:slideViewPr>
    <p:cSldViewPr snapToGrid="0">
      <p:cViewPr varScale="1">
        <p:scale>
          <a:sx n="193" d="100"/>
          <a:sy n="193" d="100"/>
        </p:scale>
        <p:origin x="110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5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400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5" y="4342825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B851A-3B2C-4EDA-B13E-9D38A55F24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9" y="1"/>
            <a:ext cx="3273053" cy="108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7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400"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6877411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4691"/>
            <a:ext cx="11339774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90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3290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2313292"/>
            <a:ext cx="3630521" cy="26491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053341-E5CB-4603-A7D1-F6491518454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6D7F9D-B875-4E75-BE96-C6AEB682F0FA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B40F06A-D2B5-4A80-B009-4D9116EA0EAD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999044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5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2310842"/>
            <a:ext cx="3630521" cy="265598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8B0FF-313D-4C1A-A7B1-593EFBB6799A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1F4A9-544F-4CF3-A3B0-A9DCC101E95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146284-39AE-45CB-80C2-9315EFA1A67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654320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3"/>
            <a:ext cx="11339774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6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89"/>
            <a:ext cx="5555966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3" y="2313290"/>
            <a:ext cx="5547873" cy="26750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</p:spTree>
    <p:extLst>
      <p:ext uri="{BB962C8B-B14F-4D97-AF65-F5344CB8AC3E}">
        <p14:creationId xmlns:p14="http://schemas.microsoft.com/office/powerpoint/2010/main" val="281741571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3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89"/>
            <a:ext cx="5555966" cy="2605274"/>
          </a:xfrm>
        </p:spPr>
        <p:txBody>
          <a:bodyPr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3" y="2313292"/>
            <a:ext cx="5547873" cy="26052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1489A3-DD10-44FD-9986-8AB7959BD21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FA93B7-EB2D-43DF-9ADE-BBAF11C961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B7E7DE8-E117-4547-956A-5A96D5B1E5F0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715601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1" y="0"/>
            <a:ext cx="5982390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6" y="222583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400"/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1129914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b="0" i="0">
                <a:solidFill>
                  <a:srgbClr val="000000"/>
                </a:solidFill>
                <a:latin typeface="+mn-lt"/>
              </a:defRPr>
            </a:lvl1pPr>
            <a:lvl2pPr marL="224054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pt-BR"/>
              <a:t>Subhead Segoe UI 24pt</a:t>
            </a:r>
          </a:p>
          <a:p>
            <a:pPr lvl="0"/>
            <a:r>
              <a:rPr lang="pt-BR"/>
              <a:t>Subhead Segoe UI 24pt</a:t>
            </a:r>
          </a:p>
          <a:p>
            <a:pPr lvl="0"/>
            <a:r>
              <a:rPr lang="pt-BR"/>
              <a:t>Subhead Segoe UI 24pt</a:t>
            </a:r>
          </a:p>
        </p:txBody>
      </p:sp>
    </p:spTree>
    <p:extLst>
      <p:ext uri="{BB962C8B-B14F-4D97-AF65-F5344CB8AC3E}">
        <p14:creationId xmlns:p14="http://schemas.microsoft.com/office/powerpoint/2010/main" val="37288781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1" y="0"/>
            <a:ext cx="5982390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6" y="3032458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Photo layout</a:t>
            </a:r>
          </a:p>
        </p:txBody>
      </p:sp>
    </p:spTree>
    <p:extLst>
      <p:ext uri="{BB962C8B-B14F-4D97-AF65-F5344CB8AC3E}">
        <p14:creationId xmlns:p14="http://schemas.microsoft.com/office/powerpoint/2010/main" val="9645011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5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4" y="1179839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2"/>
            <a:ext cx="3623050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445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C9C6B4-9B54-4D0C-8B87-A0A4642CD20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EF3F47-A607-4398-A1C3-1F89AAA510A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E4C43B4-0FA2-4818-8D3B-FC12237FA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99037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5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4" y="1179839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3986234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4"/>
            <a:ext cx="3623050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3986234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 (with bullets)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15438F-A144-457D-89C1-1917055B3598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68DB57-6EA9-4E0A-A39F-6275C3C0DEBF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D05540E-A25B-47D6-9815-472E0476BCE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440274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6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6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1207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988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0769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5550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0333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242B85-5464-438E-BC49-E2C787DACC5E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CC4F51-1744-4347-928B-9C2EBD93C35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69FE803-4A39-4DD0-A534-2853E80251C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32132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5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400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5" y="4342825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B851A-3B2C-4EDA-B13E-9D38A55F24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7064"/>
          <a:stretch/>
        </p:blipFill>
        <p:spPr>
          <a:xfrm>
            <a:off x="70310" y="1"/>
            <a:ext cx="2059942" cy="108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75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5982392" y="1179839"/>
            <a:ext cx="5780073" cy="3756460"/>
          </a:xfrm>
        </p:spPr>
        <p:txBody>
          <a:bodyPr anchor="ctr">
            <a:noAutofit/>
          </a:bodyPr>
          <a:lstStyle>
            <a:lvl1pPr algn="ctr">
              <a:defRPr sz="1765" b="1"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44855"/>
            <a:ext cx="513817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>
                <a:solidFill>
                  <a:srgbClr val="000000"/>
                </a:solidFill>
                <a:latin typeface="+mn-lt"/>
              </a:defRPr>
            </a:lvl1pPr>
            <a:lvl2pPr marL="224054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52388F-EBC5-45C4-93C9-67EC7FB5FE00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3DAC5C-9A56-4D9E-8AF6-312FD34F3FC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34989FB-53EF-4244-9C95-66A026C7BD5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232262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26424" y="1179837"/>
            <a:ext cx="11336039" cy="4961874"/>
          </a:xfrm>
        </p:spPr>
        <p:txBody>
          <a:bodyPr bIns="1737360" anchor="ctr">
            <a:noAutofit/>
          </a:bodyPr>
          <a:lstStyle>
            <a:lvl1pPr algn="ctr">
              <a:defRPr sz="1765" b="1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F997AC3-87B6-4E0B-88C2-A05069E41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Table layout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E39BF9-0F1F-4C98-A975-A8B02B5F566A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5EE471-B5D1-430F-A19C-C02BBEF33103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BBDCEA-9E1B-4AA4-A1F7-76CA781FB5E2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511463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spc="-147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489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6704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1987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12302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8070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0789" b="107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35448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0054712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5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CC3F24-BF53-4EF0-8FC2-26C4B3641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0" t="33254" r="14942" b="33412"/>
          <a:stretch/>
        </p:blipFill>
        <p:spPr>
          <a:xfrm>
            <a:off x="428682" y="3204862"/>
            <a:ext cx="2102988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91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5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B031D2-4655-4BFE-8E2E-4966C2953E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0" t="33254" r="14942" b="33412"/>
          <a:stretch/>
        </p:blipFill>
        <p:spPr>
          <a:xfrm>
            <a:off x="428682" y="3204862"/>
            <a:ext cx="2102988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57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 title slide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5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400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5" y="4342825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B851A-3B2C-4EDA-B13E-9D38A55F24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7064"/>
          <a:stretch/>
        </p:blipFill>
        <p:spPr>
          <a:xfrm>
            <a:off x="70310" y="1"/>
            <a:ext cx="2059942" cy="108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37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908F6-09A6-45CD-B0FF-4C09BE191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1B5D9-BCF1-4CCB-B0EA-E6EDB3154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7452C-E6B3-487F-A113-02F43FA6F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D0B9B-ACC2-45DE-ADA1-BCA6FA48F5EE}" type="datetimeFigureOut">
              <a:rPr lang="en-US" smtClean="0"/>
              <a:t>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B432E-801D-49CD-B775-D78628EAF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2C5FB-8B79-4C3A-A405-6B0284F04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89F8D-3C43-4604-AB87-C2695FB5F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050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3600" kern="1200" cap="all" spc="300" dirty="0">
                <a:solidFill>
                  <a:srgbClr val="0078D7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474907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324160"/>
            <a:ext cx="5826760" cy="72635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1600" cap="all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buNone/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691046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73623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F4A718E-6F7C-414B-B5B4-AA6809C76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5" y="437137"/>
            <a:ext cx="896425" cy="19021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5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5" y="4342825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F84E792-E4E1-427D-BAC4-FE6E519D839F}"/>
              </a:ext>
            </a:extLst>
          </p:cNvPr>
          <p:cNvSpPr/>
          <p:nvPr userDrawn="1"/>
        </p:nvSpPr>
        <p:spPr bwMode="auto">
          <a:xfrm>
            <a:off x="11303093" y="438570"/>
            <a:ext cx="460226" cy="126324"/>
          </a:xfrm>
          <a:custGeom>
            <a:avLst/>
            <a:gdLst/>
            <a:ahLst/>
            <a:cxnLst/>
            <a:rect l="l" t="t" r="r" b="b"/>
            <a:pathLst>
              <a:path w="469455" h="128839">
                <a:moveTo>
                  <a:pt x="430309" y="49220"/>
                </a:moveTo>
                <a:cubicBezTo>
                  <a:pt x="424418" y="49220"/>
                  <a:pt x="419425" y="51371"/>
                  <a:pt x="415331" y="55671"/>
                </a:cubicBezTo>
                <a:cubicBezTo>
                  <a:pt x="411236" y="59972"/>
                  <a:pt x="408718" y="65598"/>
                  <a:pt x="407775" y="72549"/>
                </a:cubicBezTo>
                <a:lnTo>
                  <a:pt x="449661" y="72549"/>
                </a:lnTo>
                <a:cubicBezTo>
                  <a:pt x="449602" y="65185"/>
                  <a:pt x="447864" y="59456"/>
                  <a:pt x="444447" y="55362"/>
                </a:cubicBezTo>
                <a:cubicBezTo>
                  <a:pt x="441031" y="51268"/>
                  <a:pt x="436318" y="49220"/>
                  <a:pt x="430309" y="49220"/>
                </a:cubicBezTo>
                <a:close/>
                <a:moveTo>
                  <a:pt x="219624" y="36231"/>
                </a:moveTo>
                <a:lnTo>
                  <a:pt x="240125" y="36231"/>
                </a:lnTo>
                <a:lnTo>
                  <a:pt x="240125" y="88190"/>
                </a:lnTo>
                <a:cubicBezTo>
                  <a:pt x="240125" y="104450"/>
                  <a:pt x="246399" y="112579"/>
                  <a:pt x="258947" y="112579"/>
                </a:cubicBezTo>
                <a:cubicBezTo>
                  <a:pt x="265015" y="112579"/>
                  <a:pt x="270008" y="110341"/>
                  <a:pt x="273925" y="105863"/>
                </a:cubicBezTo>
                <a:cubicBezTo>
                  <a:pt x="277843" y="101386"/>
                  <a:pt x="279802" y="95525"/>
                  <a:pt x="279802" y="88279"/>
                </a:cubicBezTo>
                <a:lnTo>
                  <a:pt x="279802" y="36231"/>
                </a:lnTo>
                <a:lnTo>
                  <a:pt x="300303" y="36231"/>
                </a:lnTo>
                <a:lnTo>
                  <a:pt x="300303" y="126718"/>
                </a:lnTo>
                <a:lnTo>
                  <a:pt x="279802" y="126718"/>
                </a:lnTo>
                <a:lnTo>
                  <a:pt x="279802" y="112403"/>
                </a:lnTo>
                <a:lnTo>
                  <a:pt x="279448" y="112403"/>
                </a:lnTo>
                <a:cubicBezTo>
                  <a:pt x="273498" y="123360"/>
                  <a:pt x="264249" y="128839"/>
                  <a:pt x="251701" y="128839"/>
                </a:cubicBezTo>
                <a:cubicBezTo>
                  <a:pt x="230316" y="128839"/>
                  <a:pt x="219624" y="115996"/>
                  <a:pt x="219624" y="90311"/>
                </a:cubicBezTo>
                <a:close/>
                <a:moveTo>
                  <a:pt x="129657" y="36231"/>
                </a:moveTo>
                <a:lnTo>
                  <a:pt x="202472" y="36231"/>
                </a:lnTo>
                <a:lnTo>
                  <a:pt x="202472" y="44802"/>
                </a:lnTo>
                <a:lnTo>
                  <a:pt x="153605" y="110724"/>
                </a:lnTo>
                <a:lnTo>
                  <a:pt x="202295" y="110724"/>
                </a:lnTo>
                <a:lnTo>
                  <a:pt x="202295" y="126718"/>
                </a:lnTo>
                <a:lnTo>
                  <a:pt x="124886" y="126718"/>
                </a:lnTo>
                <a:lnTo>
                  <a:pt x="124886" y="119030"/>
                </a:lnTo>
                <a:lnTo>
                  <a:pt x="174813" y="52225"/>
                </a:lnTo>
                <a:lnTo>
                  <a:pt x="129657" y="52225"/>
                </a:lnTo>
                <a:close/>
                <a:moveTo>
                  <a:pt x="370173" y="34640"/>
                </a:moveTo>
                <a:cubicBezTo>
                  <a:pt x="373884" y="34640"/>
                  <a:pt x="376712" y="35200"/>
                  <a:pt x="378656" y="36319"/>
                </a:cubicBezTo>
                <a:lnTo>
                  <a:pt x="378656" y="55760"/>
                </a:lnTo>
                <a:cubicBezTo>
                  <a:pt x="376182" y="53816"/>
                  <a:pt x="372618" y="52843"/>
                  <a:pt x="367964" y="52843"/>
                </a:cubicBezTo>
                <a:cubicBezTo>
                  <a:pt x="361896" y="52843"/>
                  <a:pt x="356830" y="55583"/>
                  <a:pt x="352765" y="61062"/>
                </a:cubicBezTo>
                <a:cubicBezTo>
                  <a:pt x="348700" y="66540"/>
                  <a:pt x="346667" y="73993"/>
                  <a:pt x="346667" y="83418"/>
                </a:cubicBezTo>
                <a:lnTo>
                  <a:pt x="346667" y="126718"/>
                </a:lnTo>
                <a:lnTo>
                  <a:pt x="326166" y="126718"/>
                </a:lnTo>
                <a:lnTo>
                  <a:pt x="326166" y="36231"/>
                </a:lnTo>
                <a:lnTo>
                  <a:pt x="346667" y="36231"/>
                </a:lnTo>
                <a:lnTo>
                  <a:pt x="346667" y="54876"/>
                </a:lnTo>
                <a:lnTo>
                  <a:pt x="347021" y="54876"/>
                </a:lnTo>
                <a:cubicBezTo>
                  <a:pt x="349024" y="48514"/>
                  <a:pt x="352102" y="43550"/>
                  <a:pt x="356255" y="39986"/>
                </a:cubicBezTo>
                <a:cubicBezTo>
                  <a:pt x="360408" y="36422"/>
                  <a:pt x="365048" y="34640"/>
                  <a:pt x="370173" y="34640"/>
                </a:cubicBezTo>
                <a:close/>
                <a:moveTo>
                  <a:pt x="430574" y="34110"/>
                </a:moveTo>
                <a:cubicBezTo>
                  <a:pt x="442945" y="34110"/>
                  <a:pt x="452518" y="38086"/>
                  <a:pt x="459293" y="46039"/>
                </a:cubicBezTo>
                <a:cubicBezTo>
                  <a:pt x="466068" y="53992"/>
                  <a:pt x="469455" y="65038"/>
                  <a:pt x="469455" y="79177"/>
                </a:cubicBezTo>
                <a:lnTo>
                  <a:pt x="469455" y="87041"/>
                </a:lnTo>
                <a:lnTo>
                  <a:pt x="407775" y="87041"/>
                </a:lnTo>
                <a:cubicBezTo>
                  <a:pt x="408011" y="95407"/>
                  <a:pt x="410588" y="101858"/>
                  <a:pt x="415507" y="106394"/>
                </a:cubicBezTo>
                <a:cubicBezTo>
                  <a:pt x="420426" y="110930"/>
                  <a:pt x="427187" y="113198"/>
                  <a:pt x="435788" y="113198"/>
                </a:cubicBezTo>
                <a:cubicBezTo>
                  <a:pt x="445449" y="113198"/>
                  <a:pt x="454315" y="110311"/>
                  <a:pt x="462386" y="104538"/>
                </a:cubicBezTo>
                <a:lnTo>
                  <a:pt x="462386" y="121063"/>
                </a:lnTo>
                <a:cubicBezTo>
                  <a:pt x="454138" y="126247"/>
                  <a:pt x="443240" y="128839"/>
                  <a:pt x="429690" y="128839"/>
                </a:cubicBezTo>
                <a:cubicBezTo>
                  <a:pt x="416376" y="128839"/>
                  <a:pt x="405934" y="124730"/>
                  <a:pt x="398364" y="116512"/>
                </a:cubicBezTo>
                <a:cubicBezTo>
                  <a:pt x="390794" y="108294"/>
                  <a:pt x="387009" y="96732"/>
                  <a:pt x="387009" y="81828"/>
                </a:cubicBezTo>
                <a:cubicBezTo>
                  <a:pt x="387009" y="67748"/>
                  <a:pt x="391177" y="56275"/>
                  <a:pt x="399513" y="47409"/>
                </a:cubicBezTo>
                <a:cubicBezTo>
                  <a:pt x="407849" y="38543"/>
                  <a:pt x="418203" y="34110"/>
                  <a:pt x="430574" y="34110"/>
                </a:cubicBezTo>
                <a:close/>
                <a:moveTo>
                  <a:pt x="58587" y="18822"/>
                </a:moveTo>
                <a:cubicBezTo>
                  <a:pt x="58057" y="22180"/>
                  <a:pt x="57468" y="24831"/>
                  <a:pt x="56820" y="26775"/>
                </a:cubicBezTo>
                <a:lnTo>
                  <a:pt x="39412" y="77321"/>
                </a:lnTo>
                <a:lnTo>
                  <a:pt x="78205" y="77321"/>
                </a:lnTo>
                <a:lnTo>
                  <a:pt x="60620" y="26775"/>
                </a:lnTo>
                <a:cubicBezTo>
                  <a:pt x="60090" y="25126"/>
                  <a:pt x="59530" y="22475"/>
                  <a:pt x="58941" y="18822"/>
                </a:cubicBezTo>
                <a:close/>
                <a:moveTo>
                  <a:pt x="47453" y="0"/>
                </a:moveTo>
                <a:lnTo>
                  <a:pt x="71135" y="0"/>
                </a:lnTo>
                <a:lnTo>
                  <a:pt x="118235" y="126718"/>
                </a:lnTo>
                <a:lnTo>
                  <a:pt x="95171" y="126718"/>
                </a:lnTo>
                <a:lnTo>
                  <a:pt x="83772" y="94464"/>
                </a:lnTo>
                <a:lnTo>
                  <a:pt x="33933" y="94464"/>
                </a:lnTo>
                <a:lnTo>
                  <a:pt x="22976" y="126718"/>
                </a:lnTo>
                <a:lnTo>
                  <a:pt x="0" y="126718"/>
                </a:ln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502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4" y="2128263"/>
            <a:ext cx="7477989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28F43-8FFF-4944-9497-29A9A4AAFE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5" y="437137"/>
            <a:ext cx="896425" cy="19021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6" y="4342825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562FC58-241D-49FF-B627-53CA162710C1}"/>
              </a:ext>
            </a:extLst>
          </p:cNvPr>
          <p:cNvSpPr/>
          <p:nvPr userDrawn="1"/>
        </p:nvSpPr>
        <p:spPr bwMode="auto">
          <a:xfrm>
            <a:off x="11303093" y="438570"/>
            <a:ext cx="460226" cy="126324"/>
          </a:xfrm>
          <a:custGeom>
            <a:avLst/>
            <a:gdLst/>
            <a:ahLst/>
            <a:cxnLst/>
            <a:rect l="l" t="t" r="r" b="b"/>
            <a:pathLst>
              <a:path w="469455" h="128839">
                <a:moveTo>
                  <a:pt x="430309" y="49220"/>
                </a:moveTo>
                <a:cubicBezTo>
                  <a:pt x="424418" y="49220"/>
                  <a:pt x="419425" y="51371"/>
                  <a:pt x="415331" y="55671"/>
                </a:cubicBezTo>
                <a:cubicBezTo>
                  <a:pt x="411236" y="59972"/>
                  <a:pt x="408718" y="65598"/>
                  <a:pt x="407775" y="72549"/>
                </a:cubicBezTo>
                <a:lnTo>
                  <a:pt x="449661" y="72549"/>
                </a:lnTo>
                <a:cubicBezTo>
                  <a:pt x="449602" y="65185"/>
                  <a:pt x="447864" y="59456"/>
                  <a:pt x="444447" y="55362"/>
                </a:cubicBezTo>
                <a:cubicBezTo>
                  <a:pt x="441031" y="51268"/>
                  <a:pt x="436318" y="49220"/>
                  <a:pt x="430309" y="49220"/>
                </a:cubicBezTo>
                <a:close/>
                <a:moveTo>
                  <a:pt x="219624" y="36231"/>
                </a:moveTo>
                <a:lnTo>
                  <a:pt x="240125" y="36231"/>
                </a:lnTo>
                <a:lnTo>
                  <a:pt x="240125" y="88190"/>
                </a:lnTo>
                <a:cubicBezTo>
                  <a:pt x="240125" y="104450"/>
                  <a:pt x="246399" y="112579"/>
                  <a:pt x="258947" y="112579"/>
                </a:cubicBezTo>
                <a:cubicBezTo>
                  <a:pt x="265015" y="112579"/>
                  <a:pt x="270008" y="110341"/>
                  <a:pt x="273925" y="105863"/>
                </a:cubicBezTo>
                <a:cubicBezTo>
                  <a:pt x="277843" y="101386"/>
                  <a:pt x="279802" y="95525"/>
                  <a:pt x="279802" y="88279"/>
                </a:cubicBezTo>
                <a:lnTo>
                  <a:pt x="279802" y="36231"/>
                </a:lnTo>
                <a:lnTo>
                  <a:pt x="300303" y="36231"/>
                </a:lnTo>
                <a:lnTo>
                  <a:pt x="300303" y="126718"/>
                </a:lnTo>
                <a:lnTo>
                  <a:pt x="279802" y="126718"/>
                </a:lnTo>
                <a:lnTo>
                  <a:pt x="279802" y="112403"/>
                </a:lnTo>
                <a:lnTo>
                  <a:pt x="279448" y="112403"/>
                </a:lnTo>
                <a:cubicBezTo>
                  <a:pt x="273498" y="123360"/>
                  <a:pt x="264249" y="128839"/>
                  <a:pt x="251701" y="128839"/>
                </a:cubicBezTo>
                <a:cubicBezTo>
                  <a:pt x="230316" y="128839"/>
                  <a:pt x="219624" y="115996"/>
                  <a:pt x="219624" y="90311"/>
                </a:cubicBezTo>
                <a:close/>
                <a:moveTo>
                  <a:pt x="129657" y="36231"/>
                </a:moveTo>
                <a:lnTo>
                  <a:pt x="202472" y="36231"/>
                </a:lnTo>
                <a:lnTo>
                  <a:pt x="202472" y="44802"/>
                </a:lnTo>
                <a:lnTo>
                  <a:pt x="153605" y="110724"/>
                </a:lnTo>
                <a:lnTo>
                  <a:pt x="202295" y="110724"/>
                </a:lnTo>
                <a:lnTo>
                  <a:pt x="202295" y="126718"/>
                </a:lnTo>
                <a:lnTo>
                  <a:pt x="124886" y="126718"/>
                </a:lnTo>
                <a:lnTo>
                  <a:pt x="124886" y="119030"/>
                </a:lnTo>
                <a:lnTo>
                  <a:pt x="174813" y="52225"/>
                </a:lnTo>
                <a:lnTo>
                  <a:pt x="129657" y="52225"/>
                </a:lnTo>
                <a:close/>
                <a:moveTo>
                  <a:pt x="370173" y="34640"/>
                </a:moveTo>
                <a:cubicBezTo>
                  <a:pt x="373884" y="34640"/>
                  <a:pt x="376712" y="35200"/>
                  <a:pt x="378656" y="36319"/>
                </a:cubicBezTo>
                <a:lnTo>
                  <a:pt x="378656" y="55760"/>
                </a:lnTo>
                <a:cubicBezTo>
                  <a:pt x="376182" y="53816"/>
                  <a:pt x="372618" y="52843"/>
                  <a:pt x="367964" y="52843"/>
                </a:cubicBezTo>
                <a:cubicBezTo>
                  <a:pt x="361896" y="52843"/>
                  <a:pt x="356830" y="55583"/>
                  <a:pt x="352765" y="61062"/>
                </a:cubicBezTo>
                <a:cubicBezTo>
                  <a:pt x="348700" y="66540"/>
                  <a:pt x="346667" y="73993"/>
                  <a:pt x="346667" y="83418"/>
                </a:cubicBezTo>
                <a:lnTo>
                  <a:pt x="346667" y="126718"/>
                </a:lnTo>
                <a:lnTo>
                  <a:pt x="326166" y="126718"/>
                </a:lnTo>
                <a:lnTo>
                  <a:pt x="326166" y="36231"/>
                </a:lnTo>
                <a:lnTo>
                  <a:pt x="346667" y="36231"/>
                </a:lnTo>
                <a:lnTo>
                  <a:pt x="346667" y="54876"/>
                </a:lnTo>
                <a:lnTo>
                  <a:pt x="347021" y="54876"/>
                </a:lnTo>
                <a:cubicBezTo>
                  <a:pt x="349024" y="48514"/>
                  <a:pt x="352102" y="43550"/>
                  <a:pt x="356255" y="39986"/>
                </a:cubicBezTo>
                <a:cubicBezTo>
                  <a:pt x="360408" y="36422"/>
                  <a:pt x="365048" y="34640"/>
                  <a:pt x="370173" y="34640"/>
                </a:cubicBezTo>
                <a:close/>
                <a:moveTo>
                  <a:pt x="430574" y="34110"/>
                </a:moveTo>
                <a:cubicBezTo>
                  <a:pt x="442945" y="34110"/>
                  <a:pt x="452518" y="38086"/>
                  <a:pt x="459293" y="46039"/>
                </a:cubicBezTo>
                <a:cubicBezTo>
                  <a:pt x="466068" y="53992"/>
                  <a:pt x="469455" y="65038"/>
                  <a:pt x="469455" y="79177"/>
                </a:cubicBezTo>
                <a:lnTo>
                  <a:pt x="469455" y="87041"/>
                </a:lnTo>
                <a:lnTo>
                  <a:pt x="407775" y="87041"/>
                </a:lnTo>
                <a:cubicBezTo>
                  <a:pt x="408011" y="95407"/>
                  <a:pt x="410588" y="101858"/>
                  <a:pt x="415507" y="106394"/>
                </a:cubicBezTo>
                <a:cubicBezTo>
                  <a:pt x="420426" y="110930"/>
                  <a:pt x="427187" y="113198"/>
                  <a:pt x="435788" y="113198"/>
                </a:cubicBezTo>
                <a:cubicBezTo>
                  <a:pt x="445449" y="113198"/>
                  <a:pt x="454315" y="110311"/>
                  <a:pt x="462386" y="104538"/>
                </a:cubicBezTo>
                <a:lnTo>
                  <a:pt x="462386" y="121063"/>
                </a:lnTo>
                <a:cubicBezTo>
                  <a:pt x="454138" y="126247"/>
                  <a:pt x="443240" y="128839"/>
                  <a:pt x="429690" y="128839"/>
                </a:cubicBezTo>
                <a:cubicBezTo>
                  <a:pt x="416376" y="128839"/>
                  <a:pt x="405934" y="124730"/>
                  <a:pt x="398364" y="116512"/>
                </a:cubicBezTo>
                <a:cubicBezTo>
                  <a:pt x="390794" y="108294"/>
                  <a:pt x="387009" y="96732"/>
                  <a:pt x="387009" y="81828"/>
                </a:cubicBezTo>
                <a:cubicBezTo>
                  <a:pt x="387009" y="67748"/>
                  <a:pt x="391177" y="56275"/>
                  <a:pt x="399513" y="47409"/>
                </a:cubicBezTo>
                <a:cubicBezTo>
                  <a:pt x="407849" y="38543"/>
                  <a:pt x="418203" y="34110"/>
                  <a:pt x="430574" y="34110"/>
                </a:cubicBezTo>
                <a:close/>
                <a:moveTo>
                  <a:pt x="58587" y="18822"/>
                </a:moveTo>
                <a:cubicBezTo>
                  <a:pt x="58057" y="22180"/>
                  <a:pt x="57468" y="24831"/>
                  <a:pt x="56820" y="26775"/>
                </a:cubicBezTo>
                <a:lnTo>
                  <a:pt x="39412" y="77321"/>
                </a:lnTo>
                <a:lnTo>
                  <a:pt x="78205" y="77321"/>
                </a:lnTo>
                <a:lnTo>
                  <a:pt x="60620" y="26775"/>
                </a:lnTo>
                <a:cubicBezTo>
                  <a:pt x="60090" y="25126"/>
                  <a:pt x="59530" y="22475"/>
                  <a:pt x="58941" y="18822"/>
                </a:cubicBezTo>
                <a:close/>
                <a:moveTo>
                  <a:pt x="47453" y="0"/>
                </a:moveTo>
                <a:lnTo>
                  <a:pt x="71135" y="0"/>
                </a:lnTo>
                <a:lnTo>
                  <a:pt x="118235" y="126718"/>
                </a:lnTo>
                <a:lnTo>
                  <a:pt x="95171" y="126718"/>
                </a:lnTo>
                <a:lnTo>
                  <a:pt x="83772" y="94464"/>
                </a:lnTo>
                <a:lnTo>
                  <a:pt x="33933" y="94464"/>
                </a:lnTo>
                <a:lnTo>
                  <a:pt x="22976" y="126718"/>
                </a:lnTo>
                <a:lnTo>
                  <a:pt x="0" y="126718"/>
                </a:ln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993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1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5" y="2128263"/>
            <a:ext cx="7477989" cy="358620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28F43-8FFF-4944-9497-29A9A4AAFE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5" y="437137"/>
            <a:ext cx="896425" cy="19021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6" y="4342825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971AA97-C75B-4C43-A9FD-396B975FFE93}"/>
              </a:ext>
            </a:extLst>
          </p:cNvPr>
          <p:cNvSpPr/>
          <p:nvPr userDrawn="1"/>
        </p:nvSpPr>
        <p:spPr bwMode="auto">
          <a:xfrm>
            <a:off x="11303093" y="438570"/>
            <a:ext cx="460226" cy="126324"/>
          </a:xfrm>
          <a:custGeom>
            <a:avLst/>
            <a:gdLst/>
            <a:ahLst/>
            <a:cxnLst/>
            <a:rect l="l" t="t" r="r" b="b"/>
            <a:pathLst>
              <a:path w="469455" h="128839">
                <a:moveTo>
                  <a:pt x="430309" y="49220"/>
                </a:moveTo>
                <a:cubicBezTo>
                  <a:pt x="424418" y="49220"/>
                  <a:pt x="419425" y="51371"/>
                  <a:pt x="415331" y="55671"/>
                </a:cubicBezTo>
                <a:cubicBezTo>
                  <a:pt x="411236" y="59972"/>
                  <a:pt x="408718" y="65598"/>
                  <a:pt x="407775" y="72549"/>
                </a:cubicBezTo>
                <a:lnTo>
                  <a:pt x="449661" y="72549"/>
                </a:lnTo>
                <a:cubicBezTo>
                  <a:pt x="449602" y="65185"/>
                  <a:pt x="447864" y="59456"/>
                  <a:pt x="444447" y="55362"/>
                </a:cubicBezTo>
                <a:cubicBezTo>
                  <a:pt x="441031" y="51268"/>
                  <a:pt x="436318" y="49220"/>
                  <a:pt x="430309" y="49220"/>
                </a:cubicBezTo>
                <a:close/>
                <a:moveTo>
                  <a:pt x="219624" y="36231"/>
                </a:moveTo>
                <a:lnTo>
                  <a:pt x="240125" y="36231"/>
                </a:lnTo>
                <a:lnTo>
                  <a:pt x="240125" y="88190"/>
                </a:lnTo>
                <a:cubicBezTo>
                  <a:pt x="240125" y="104450"/>
                  <a:pt x="246399" y="112579"/>
                  <a:pt x="258947" y="112579"/>
                </a:cubicBezTo>
                <a:cubicBezTo>
                  <a:pt x="265015" y="112579"/>
                  <a:pt x="270008" y="110341"/>
                  <a:pt x="273925" y="105863"/>
                </a:cubicBezTo>
                <a:cubicBezTo>
                  <a:pt x="277843" y="101386"/>
                  <a:pt x="279802" y="95525"/>
                  <a:pt x="279802" y="88279"/>
                </a:cubicBezTo>
                <a:lnTo>
                  <a:pt x="279802" y="36231"/>
                </a:lnTo>
                <a:lnTo>
                  <a:pt x="300303" y="36231"/>
                </a:lnTo>
                <a:lnTo>
                  <a:pt x="300303" y="126718"/>
                </a:lnTo>
                <a:lnTo>
                  <a:pt x="279802" y="126718"/>
                </a:lnTo>
                <a:lnTo>
                  <a:pt x="279802" y="112403"/>
                </a:lnTo>
                <a:lnTo>
                  <a:pt x="279448" y="112403"/>
                </a:lnTo>
                <a:cubicBezTo>
                  <a:pt x="273498" y="123360"/>
                  <a:pt x="264249" y="128839"/>
                  <a:pt x="251701" y="128839"/>
                </a:cubicBezTo>
                <a:cubicBezTo>
                  <a:pt x="230316" y="128839"/>
                  <a:pt x="219624" y="115996"/>
                  <a:pt x="219624" y="90311"/>
                </a:cubicBezTo>
                <a:close/>
                <a:moveTo>
                  <a:pt x="129657" y="36231"/>
                </a:moveTo>
                <a:lnTo>
                  <a:pt x="202472" y="36231"/>
                </a:lnTo>
                <a:lnTo>
                  <a:pt x="202472" y="44802"/>
                </a:lnTo>
                <a:lnTo>
                  <a:pt x="153605" y="110724"/>
                </a:lnTo>
                <a:lnTo>
                  <a:pt x="202295" y="110724"/>
                </a:lnTo>
                <a:lnTo>
                  <a:pt x="202295" y="126718"/>
                </a:lnTo>
                <a:lnTo>
                  <a:pt x="124886" y="126718"/>
                </a:lnTo>
                <a:lnTo>
                  <a:pt x="124886" y="119030"/>
                </a:lnTo>
                <a:lnTo>
                  <a:pt x="174813" y="52225"/>
                </a:lnTo>
                <a:lnTo>
                  <a:pt x="129657" y="52225"/>
                </a:lnTo>
                <a:close/>
                <a:moveTo>
                  <a:pt x="370173" y="34640"/>
                </a:moveTo>
                <a:cubicBezTo>
                  <a:pt x="373884" y="34640"/>
                  <a:pt x="376712" y="35200"/>
                  <a:pt x="378656" y="36319"/>
                </a:cubicBezTo>
                <a:lnTo>
                  <a:pt x="378656" y="55760"/>
                </a:lnTo>
                <a:cubicBezTo>
                  <a:pt x="376182" y="53816"/>
                  <a:pt x="372618" y="52843"/>
                  <a:pt x="367964" y="52843"/>
                </a:cubicBezTo>
                <a:cubicBezTo>
                  <a:pt x="361896" y="52843"/>
                  <a:pt x="356830" y="55583"/>
                  <a:pt x="352765" y="61062"/>
                </a:cubicBezTo>
                <a:cubicBezTo>
                  <a:pt x="348700" y="66540"/>
                  <a:pt x="346667" y="73993"/>
                  <a:pt x="346667" y="83418"/>
                </a:cubicBezTo>
                <a:lnTo>
                  <a:pt x="346667" y="126718"/>
                </a:lnTo>
                <a:lnTo>
                  <a:pt x="326166" y="126718"/>
                </a:lnTo>
                <a:lnTo>
                  <a:pt x="326166" y="36231"/>
                </a:lnTo>
                <a:lnTo>
                  <a:pt x="346667" y="36231"/>
                </a:lnTo>
                <a:lnTo>
                  <a:pt x="346667" y="54876"/>
                </a:lnTo>
                <a:lnTo>
                  <a:pt x="347021" y="54876"/>
                </a:lnTo>
                <a:cubicBezTo>
                  <a:pt x="349024" y="48514"/>
                  <a:pt x="352102" y="43550"/>
                  <a:pt x="356255" y="39986"/>
                </a:cubicBezTo>
                <a:cubicBezTo>
                  <a:pt x="360408" y="36422"/>
                  <a:pt x="365048" y="34640"/>
                  <a:pt x="370173" y="34640"/>
                </a:cubicBezTo>
                <a:close/>
                <a:moveTo>
                  <a:pt x="430574" y="34110"/>
                </a:moveTo>
                <a:cubicBezTo>
                  <a:pt x="442945" y="34110"/>
                  <a:pt x="452518" y="38086"/>
                  <a:pt x="459293" y="46039"/>
                </a:cubicBezTo>
                <a:cubicBezTo>
                  <a:pt x="466068" y="53992"/>
                  <a:pt x="469455" y="65038"/>
                  <a:pt x="469455" y="79177"/>
                </a:cubicBezTo>
                <a:lnTo>
                  <a:pt x="469455" y="87041"/>
                </a:lnTo>
                <a:lnTo>
                  <a:pt x="407775" y="87041"/>
                </a:lnTo>
                <a:cubicBezTo>
                  <a:pt x="408011" y="95407"/>
                  <a:pt x="410588" y="101858"/>
                  <a:pt x="415507" y="106394"/>
                </a:cubicBezTo>
                <a:cubicBezTo>
                  <a:pt x="420426" y="110930"/>
                  <a:pt x="427187" y="113198"/>
                  <a:pt x="435788" y="113198"/>
                </a:cubicBezTo>
                <a:cubicBezTo>
                  <a:pt x="445449" y="113198"/>
                  <a:pt x="454315" y="110311"/>
                  <a:pt x="462386" y="104538"/>
                </a:cubicBezTo>
                <a:lnTo>
                  <a:pt x="462386" y="121063"/>
                </a:lnTo>
                <a:cubicBezTo>
                  <a:pt x="454138" y="126247"/>
                  <a:pt x="443240" y="128839"/>
                  <a:pt x="429690" y="128839"/>
                </a:cubicBezTo>
                <a:cubicBezTo>
                  <a:pt x="416376" y="128839"/>
                  <a:pt x="405934" y="124730"/>
                  <a:pt x="398364" y="116512"/>
                </a:cubicBezTo>
                <a:cubicBezTo>
                  <a:pt x="390794" y="108294"/>
                  <a:pt x="387009" y="96732"/>
                  <a:pt x="387009" y="81828"/>
                </a:cubicBezTo>
                <a:cubicBezTo>
                  <a:pt x="387009" y="67748"/>
                  <a:pt x="391177" y="56275"/>
                  <a:pt x="399513" y="47409"/>
                </a:cubicBezTo>
                <a:cubicBezTo>
                  <a:pt x="407849" y="38543"/>
                  <a:pt x="418203" y="34110"/>
                  <a:pt x="430574" y="34110"/>
                </a:cubicBezTo>
                <a:close/>
                <a:moveTo>
                  <a:pt x="58587" y="18822"/>
                </a:moveTo>
                <a:cubicBezTo>
                  <a:pt x="58057" y="22180"/>
                  <a:pt x="57468" y="24831"/>
                  <a:pt x="56820" y="26775"/>
                </a:cubicBezTo>
                <a:lnTo>
                  <a:pt x="39412" y="77321"/>
                </a:lnTo>
                <a:lnTo>
                  <a:pt x="78205" y="77321"/>
                </a:lnTo>
                <a:lnTo>
                  <a:pt x="60620" y="26775"/>
                </a:lnTo>
                <a:cubicBezTo>
                  <a:pt x="60090" y="25126"/>
                  <a:pt x="59530" y="22475"/>
                  <a:pt x="58941" y="18822"/>
                </a:cubicBezTo>
                <a:close/>
                <a:moveTo>
                  <a:pt x="47453" y="0"/>
                </a:moveTo>
                <a:lnTo>
                  <a:pt x="71135" y="0"/>
                </a:lnTo>
                <a:lnTo>
                  <a:pt x="118235" y="126718"/>
                </a:lnTo>
                <a:lnTo>
                  <a:pt x="95171" y="126718"/>
                </a:lnTo>
                <a:lnTo>
                  <a:pt x="83772" y="94464"/>
                </a:lnTo>
                <a:lnTo>
                  <a:pt x="33933" y="94464"/>
                </a:lnTo>
                <a:lnTo>
                  <a:pt x="22976" y="126718"/>
                </a:lnTo>
                <a:lnTo>
                  <a:pt x="0" y="126718"/>
                </a:ln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242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0897" y="1189289"/>
            <a:ext cx="3621494" cy="454391"/>
          </a:xfrm>
        </p:spPr>
        <p:txBody>
          <a:bodyPr lIns="0" tIns="0" rIns="0" bIns="0"/>
          <a:lstStyle>
            <a:lvl1pPr>
              <a:defRPr sz="1765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0897" y="1646473"/>
            <a:ext cx="3621494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2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spc="0" baseline="0">
                <a:solidFill>
                  <a:schemeClr val="tx2"/>
                </a:solidFill>
                <a:latin typeface="+mn-lt"/>
              </a:defRPr>
            </a:lvl1pPr>
            <a:lvl2pPr marL="224054" indent="0">
              <a:buNone/>
              <a:defRPr sz="1765"/>
            </a:lvl2pPr>
            <a:lvl3pPr marL="448107" indent="0">
              <a:buNone/>
              <a:defRPr sz="1765"/>
            </a:lvl3pPr>
            <a:lvl4pPr marL="672161" indent="0">
              <a:buNone/>
              <a:defRPr sz="1765"/>
            </a:lvl4pPr>
            <a:lvl5pPr marL="896214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0550540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947824"/>
          </a:xfrm>
        </p:spPr>
        <p:txBody>
          <a:bodyPr wrap="square" lIns="0" tIns="0" rIns="0" bIns="0">
            <a:spAutoFit/>
          </a:bodyPr>
          <a:lstStyle>
            <a:lvl1pPr marL="0" marR="0" indent="0" algn="l" defTabSz="91419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b="0" i="0" kern="1200" spc="0" baseline="0" dirty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rgbClr val="000000"/>
                </a:solidFill>
              </a:defRPr>
            </a:lvl2pPr>
            <a:lvl3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000000"/>
                </a:solidFill>
                <a:latin typeface="+mn-lt"/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16pt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34pt</a:t>
            </a:r>
          </a:p>
        </p:txBody>
      </p:sp>
    </p:spTree>
    <p:extLst>
      <p:ext uri="{BB962C8B-B14F-4D97-AF65-F5344CB8AC3E}">
        <p14:creationId xmlns:p14="http://schemas.microsoft.com/office/powerpoint/2010/main" val="381178086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18640"/>
          </a:xfrm>
        </p:spPr>
        <p:txBody>
          <a:bodyPr wrap="square" lIns="0" tIns="0" rIns="0" bIns="0">
            <a:spAutoFit/>
          </a:bodyPr>
          <a:lstStyle>
            <a:lvl1pPr marL="280067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800" b="0" i="0">
                <a:solidFill>
                  <a:srgbClr val="000000"/>
                </a:solidFill>
                <a:latin typeface="+mj-lt"/>
              </a:defRPr>
            </a:lvl1pPr>
            <a:lvl2pPr marL="504120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600">
                <a:solidFill>
                  <a:srgbClr val="000000"/>
                </a:solidFill>
              </a:defRPr>
            </a:lvl2pPr>
            <a:lvl3pPr marL="728174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16pt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400"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255628208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35"/>
          <a:stretch>
            <a:fillRect/>
          </a:stretch>
        </p:blipFill>
        <p:spPr>
          <a:xfrm rot="5400000">
            <a:off x="9044630" y="3216843"/>
            <a:ext cx="6858000" cy="4243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224113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20" y="1110106"/>
            <a:ext cx="11336039" cy="2148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755483" y="3012080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09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</p:sldLayoutIdLst>
  <p:transition>
    <p:fade/>
  </p:transition>
  <p:hf sldNum="0" hdr="0" dt="0"/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3400" b="0" kern="1200" cap="none" spc="-147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2800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54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24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07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rgbClr val="000000"/>
          </a:solidFill>
          <a:latin typeface="+mj-lt"/>
          <a:ea typeface="+mn-ea"/>
          <a:cs typeface="+mn-cs"/>
        </a:defRPr>
      </a:lvl3pPr>
      <a:lvl4pPr marL="672161" marR="0" indent="0" algn="l" defTabSz="914192" rtl="0" eaLnBrk="1" fontAlgn="auto" latinLnBrk="0" hangingPunct="1">
        <a:lnSpc>
          <a:spcPct val="11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214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20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401">
          <p15:clr>
            <a:srgbClr val="C35EA4"/>
          </p15:clr>
        </p15:guide>
        <p15:guide id="4" pos="1547">
          <p15:clr>
            <a:srgbClr val="C35EA4"/>
          </p15:clr>
        </p15:guide>
        <p15:guide id="5" pos="2660">
          <p15:clr>
            <a:srgbClr val="C35EA4"/>
          </p15:clr>
        </p15:guide>
        <p15:guide id="6" pos="2806">
          <p15:clr>
            <a:srgbClr val="C35EA4"/>
          </p15:clr>
        </p15:guide>
        <p15:guide id="7" pos="3921">
          <p15:clr>
            <a:srgbClr val="C35EA4"/>
          </p15:clr>
        </p15:guide>
        <p15:guide id="8" pos="4069">
          <p15:clr>
            <a:srgbClr val="C35EA4"/>
          </p15:clr>
        </p15:guide>
        <p15:guide id="9" pos="5181">
          <p15:clr>
            <a:srgbClr val="C35EA4"/>
          </p15:clr>
        </p15:guide>
        <p15:guide id="10" pos="5327">
          <p15:clr>
            <a:srgbClr val="C35EA4"/>
          </p15:clr>
        </p15:guide>
        <p15:guide id="11" pos="6444">
          <p15:clr>
            <a:srgbClr val="C35EA4"/>
          </p15:clr>
        </p15:guide>
        <p15:guide id="12" pos="6590">
          <p15:clr>
            <a:srgbClr val="C35EA4"/>
          </p15:clr>
        </p15:guide>
        <p15:guide id="16" pos="279">
          <p15:clr>
            <a:srgbClr val="F26B43"/>
          </p15:clr>
        </p15:guide>
        <p15:guide id="17" pos="7710">
          <p15:clr>
            <a:srgbClr val="F26B43"/>
          </p15:clr>
        </p15:guide>
        <p15:guide id="18" orient="horz" pos="773">
          <p15:clr>
            <a:srgbClr val="5ACBF0"/>
          </p15:clr>
        </p15:guide>
        <p15:guide id="19" orient="horz" pos="1399">
          <p15:clr>
            <a:srgbClr val="5ACBF0"/>
          </p15:clr>
        </p15:guide>
        <p15:guide id="20" orient="horz" pos="624">
          <p15:clr>
            <a:srgbClr val="5ACBF0"/>
          </p15:clr>
        </p15:guide>
        <p15:guide id="21" orient="horz" pos="1545">
          <p15:clr>
            <a:srgbClr val="5ACBF0"/>
          </p15:clr>
        </p15:guide>
        <p15:guide id="22" orient="horz" pos="2169">
          <p15:clr>
            <a:srgbClr val="5ACBF0"/>
          </p15:clr>
        </p15:guide>
        <p15:guide id="23" orient="horz" pos="2320">
          <p15:clr>
            <a:srgbClr val="5ACBF0"/>
          </p15:clr>
        </p15:guide>
        <p15:guide id="25" orient="horz" pos="286">
          <p15:clr>
            <a:srgbClr val="F26B43"/>
          </p15:clr>
        </p15:guide>
        <p15:guide id="26" orient="horz" pos="4209">
          <p15:clr>
            <a:srgbClr val="F26B43"/>
          </p15:clr>
        </p15:guide>
        <p15:guide id="27" orient="horz" pos="2947">
          <p15:clr>
            <a:srgbClr val="5ACBF0"/>
          </p15:clr>
        </p15:guide>
        <p15:guide id="28" orient="horz" pos="3092">
          <p15:clr>
            <a:srgbClr val="5ACBF0"/>
          </p15:clr>
        </p15:guide>
        <p15:guide id="29" orient="horz" pos="3721">
          <p15:clr>
            <a:srgbClr val="5ACBF0"/>
          </p15:clr>
        </p15:guide>
        <p15:guide id="30" orient="horz" pos="3867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8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38.png"/><Relationship Id="rId18" Type="http://schemas.openxmlformats.org/officeDocument/2006/relationships/image" Target="../media/image43.svg"/><Relationship Id="rId3" Type="http://schemas.openxmlformats.org/officeDocument/2006/relationships/image" Target="../media/image30.png"/><Relationship Id="rId21" Type="http://schemas.openxmlformats.org/officeDocument/2006/relationships/image" Target="../media/image46.png"/><Relationship Id="rId7" Type="http://schemas.openxmlformats.org/officeDocument/2006/relationships/image" Target="../media/image34.png"/><Relationship Id="rId12" Type="http://schemas.openxmlformats.org/officeDocument/2006/relationships/image" Target="../media/image26.svg"/><Relationship Id="rId17" Type="http://schemas.openxmlformats.org/officeDocument/2006/relationships/image" Target="../media/image42.png"/><Relationship Id="rId2" Type="http://schemas.openxmlformats.org/officeDocument/2006/relationships/image" Target="../media/image29.png"/><Relationship Id="rId16" Type="http://schemas.openxmlformats.org/officeDocument/2006/relationships/image" Target="../media/image41.svg"/><Relationship Id="rId20" Type="http://schemas.openxmlformats.org/officeDocument/2006/relationships/image" Target="../media/image45.sv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3.svg"/><Relationship Id="rId11" Type="http://schemas.openxmlformats.org/officeDocument/2006/relationships/image" Target="../media/image25.png"/><Relationship Id="rId24" Type="http://schemas.openxmlformats.org/officeDocument/2006/relationships/image" Target="../media/image49.png"/><Relationship Id="rId5" Type="http://schemas.openxmlformats.org/officeDocument/2006/relationships/image" Target="../media/image32.png"/><Relationship Id="rId15" Type="http://schemas.openxmlformats.org/officeDocument/2006/relationships/image" Target="../media/image40.png"/><Relationship Id="rId23" Type="http://schemas.openxmlformats.org/officeDocument/2006/relationships/image" Target="../media/image48.svg"/><Relationship Id="rId10" Type="http://schemas.openxmlformats.org/officeDocument/2006/relationships/image" Target="../media/image37.png"/><Relationship Id="rId19" Type="http://schemas.openxmlformats.org/officeDocument/2006/relationships/image" Target="../media/image44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450399-9912-4C7D-A85F-9EA3EAF4F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Synapse Analytics </a:t>
            </a:r>
          </a:p>
        </p:txBody>
      </p:sp>
      <p:sp>
        <p:nvSpPr>
          <p:cNvPr id="6" name="empowering world's worker">
            <a:extLst>
              <a:ext uri="{FF2B5EF4-FFF2-40B4-BE49-F238E27FC236}">
                <a16:creationId xmlns:a16="http://schemas.microsoft.com/office/drawing/2014/main" id="{78052C4F-87BB-4F1C-BF2F-43938A411C5E}"/>
              </a:ext>
            </a:extLst>
          </p:cNvPr>
          <p:cNvSpPr/>
          <p:nvPr/>
        </p:nvSpPr>
        <p:spPr bwMode="auto">
          <a:xfrm>
            <a:off x="426424" y="908315"/>
            <a:ext cx="7757574" cy="2215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0" marR="0" lvl="0" indent="0" algn="l" defTabSz="79796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Limitless analytics service with unmatched time to insight</a:t>
            </a:r>
            <a:endParaRPr kumimoji="0" lang="en-US" sz="1600" b="0" i="0" u="none" strike="noStrike" kern="1200" cap="none" spc="0" normalizeH="0" baseline="0" noProof="0" dirty="0">
              <a:ln w="3175"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 Semibol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AE8E0B-D05A-43CA-A549-C61E6BBE8883}"/>
              </a:ext>
            </a:extLst>
          </p:cNvPr>
          <p:cNvSpPr/>
          <p:nvPr/>
        </p:nvSpPr>
        <p:spPr bwMode="auto">
          <a:xfrm>
            <a:off x="553885" y="1393053"/>
            <a:ext cx="8040606" cy="48323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softEdge rad="12700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18872" tIns="164592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70C3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A958CCD-ABAD-48E0-8FE2-C9F98C6511C0}"/>
              </a:ext>
            </a:extLst>
          </p:cNvPr>
          <p:cNvGrpSpPr/>
          <p:nvPr/>
        </p:nvGrpSpPr>
        <p:grpSpPr>
          <a:xfrm>
            <a:off x="775753" y="1813292"/>
            <a:ext cx="7655325" cy="3311529"/>
            <a:chOff x="1115729" y="2187385"/>
            <a:chExt cx="7655325" cy="331152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54600A-9D34-4C7B-A7F9-A362A99C9292}"/>
                </a:ext>
              </a:extLst>
            </p:cNvPr>
            <p:cNvSpPr/>
            <p:nvPr/>
          </p:nvSpPr>
          <p:spPr bwMode="auto">
            <a:xfrm>
              <a:off x="1116434" y="2454682"/>
              <a:ext cx="7654620" cy="3044232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18872" tIns="164592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C38BBBA-A5B8-4972-9F5A-E7C201751809}"/>
                </a:ext>
              </a:extLst>
            </p:cNvPr>
            <p:cNvSpPr/>
            <p:nvPr/>
          </p:nvSpPr>
          <p:spPr bwMode="auto">
            <a:xfrm>
              <a:off x="1115729" y="2187385"/>
              <a:ext cx="1820290" cy="277116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18872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Synapse Analytics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80827C0C-A2B0-4D09-B7A8-6458E0B87929}"/>
              </a:ext>
            </a:extLst>
          </p:cNvPr>
          <p:cNvSpPr/>
          <p:nvPr/>
        </p:nvSpPr>
        <p:spPr bwMode="auto">
          <a:xfrm>
            <a:off x="892021" y="2647407"/>
            <a:ext cx="7428235" cy="235079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90500" dist="508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18872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Platform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EA3A49-F255-4B80-8747-0FB97BBE2E16}"/>
              </a:ext>
            </a:extLst>
          </p:cNvPr>
          <p:cNvGrpSpPr/>
          <p:nvPr/>
        </p:nvGrpSpPr>
        <p:grpSpPr>
          <a:xfrm>
            <a:off x="772577" y="4998201"/>
            <a:ext cx="7654620" cy="1057692"/>
            <a:chOff x="772577" y="4998201"/>
            <a:chExt cx="7654620" cy="105769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4A165CF-1CDC-434B-8ADD-03082CA25B44}"/>
                </a:ext>
              </a:extLst>
            </p:cNvPr>
            <p:cNvSpPr/>
            <p:nvPr/>
          </p:nvSpPr>
          <p:spPr bwMode="auto">
            <a:xfrm>
              <a:off x="772577" y="5337965"/>
              <a:ext cx="7654620" cy="71792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90500"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18872" tIns="118872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502040204020203" pitchFamily="34" charset="0"/>
                </a:rPr>
                <a:t>Azure</a:t>
              </a:r>
            </a:p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502040204020203" pitchFamily="34" charset="0"/>
                </a:rPr>
                <a:t>Data Lake Storage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FF6E47-23C5-4A67-9823-C4714F0669B6}"/>
                </a:ext>
              </a:extLst>
            </p:cNvPr>
            <p:cNvSpPr txBox="1"/>
            <p:nvPr/>
          </p:nvSpPr>
          <p:spPr>
            <a:xfrm>
              <a:off x="6724420" y="5453263"/>
              <a:ext cx="1414300" cy="4845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Segoe UI" panose="020B0502040204020203" pitchFamily="34" charset="0"/>
                  <a:cs typeface="Segoe UI" panose="020B0502040204020203" pitchFamily="34" charset="0"/>
                </a:rPr>
                <a:t>Common Data Model</a:t>
              </a:r>
            </a:p>
            <a:p>
              <a:pPr marL="0" marR="0" lvl="0" indent="0" algn="l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Segoe UI" panose="020B0502040204020203" pitchFamily="34" charset="0"/>
                  <a:cs typeface="Segoe UI" panose="020B0502040204020203" pitchFamily="34" charset="0"/>
                </a:rPr>
                <a:t>Enterprise Security</a:t>
              </a:r>
            </a:p>
            <a:p>
              <a:pPr marL="0" marR="0" lvl="0" indent="0" algn="l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Segoe UI" panose="020B0502040204020203" pitchFamily="34" charset="0"/>
                  <a:cs typeface="Segoe UI" panose="020B0502040204020203" pitchFamily="34" charset="0"/>
                </a:rPr>
                <a:t>Optimized for Analytics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3BE2FFE-D754-4C7C-BCCB-2F0D8B396188}"/>
                </a:ext>
              </a:extLst>
            </p:cNvPr>
            <p:cNvGrpSpPr/>
            <p:nvPr/>
          </p:nvGrpSpPr>
          <p:grpSpPr>
            <a:xfrm>
              <a:off x="3931915" y="4998201"/>
              <a:ext cx="2436090" cy="774917"/>
              <a:chOff x="4053274" y="4916113"/>
              <a:chExt cx="2436090" cy="857006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7CF1A39-0075-4FA4-ADB3-0D4C88F63A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53274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EA08610E-A314-4A75-B9B3-2DC75E4737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46264" y="4916113"/>
                <a:ext cx="0" cy="770123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833CACC8-1351-4061-833E-3886F45A37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39862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AA4253C-AD68-4811-B626-AEF12EA9C6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27618" y="4916113"/>
                <a:ext cx="0" cy="770123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19E2B07C-5840-4E76-9961-BAED39D3F7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0557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25D8228-CABD-48BE-B2FD-F8B9CBEC4F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05798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D386C60-4191-46F7-802C-2B9D531544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95679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C1B94F7-9F65-4F6D-8F49-E6840E434E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83807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7CAD5DC-6FBB-461B-8992-5B4D2827C4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6798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34BE2AE-161F-4C8F-829C-9531DB2459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69788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92C06B9-08B9-4E52-B4D3-3A3B8FA0AE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52178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B1D975C-3AA3-481A-BEBC-A9D59E761F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45168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69D3AE7-2E91-41D8-AD0B-D1ECA3D8FB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38766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D3AFC8F-FCEA-4AEB-BC7B-7B16368CD2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26522" y="4916113"/>
                <a:ext cx="0" cy="770123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2A81E13-EB0B-4A6E-8D23-2EE7113ACF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19461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A99B171-D7FD-402F-9800-BAF64A1507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04702" y="4916113"/>
                <a:ext cx="0" cy="779428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12C4D812-5626-4539-8C73-0DB6B39507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94583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79B3711-8A14-48E1-B6A1-C6E95F14FA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82711" y="4916113"/>
                <a:ext cx="0" cy="779428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E9959F9-6C20-4AB5-836A-8521B8437F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5702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96833F7-1C59-41D2-9D4F-8417F03101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68692" y="4916113"/>
                <a:ext cx="0" cy="770123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4A68315-2FE5-4721-94EB-C5553BA526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59438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8795316-3792-40A1-ACBC-37A71B46CA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7194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5A90FE8-A567-44FD-A403-2133BC5139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40133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5A4382F-3490-43EB-857A-0C00601956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25374" y="4916113"/>
                <a:ext cx="0" cy="779428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6CFE2EC-E362-4235-AD4B-2896DC1C08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15255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7011FEC-1B27-4B3B-9EA6-A3ECA49C7A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8974" y="4916113"/>
                <a:ext cx="0" cy="779428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3B14C8C-BBDA-4A8D-A229-0F24D175B7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96374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2C04F8A-5A90-4F6C-85DB-0E9ABEF3F5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9364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DB36C69-98B0-40A2-AD4A-5674747177AC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247767" y="5807479"/>
            <a:ext cx="823208" cy="9247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CD1C0D0-FBFF-4E66-AECF-DE65604BB1C7}"/>
              </a:ext>
            </a:extLst>
          </p:cNvPr>
          <p:cNvSpPr/>
          <p:nvPr/>
        </p:nvSpPr>
        <p:spPr bwMode="auto">
          <a:xfrm>
            <a:off x="9070975" y="5577561"/>
            <a:ext cx="2538413" cy="478329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Data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lake integrated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and Common Data Model aware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6E778D1-F36B-4F99-BE6E-061554CFF1DA}"/>
              </a:ext>
            </a:extLst>
          </p:cNvPr>
          <p:cNvSpPr/>
          <p:nvPr/>
        </p:nvSpPr>
        <p:spPr bwMode="auto">
          <a:xfrm>
            <a:off x="2052413" y="4424534"/>
            <a:ext cx="1612367" cy="4365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METASTORE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53DD55B-E7DD-4EDA-8046-553354EE11EB}"/>
              </a:ext>
            </a:extLst>
          </p:cNvPr>
          <p:cNvSpPr/>
          <p:nvPr/>
        </p:nvSpPr>
        <p:spPr bwMode="auto">
          <a:xfrm>
            <a:off x="2052413" y="3331416"/>
            <a:ext cx="1612366" cy="4304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SECURITY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545D86-76AA-424C-A711-D569E3AF3F45}"/>
              </a:ext>
            </a:extLst>
          </p:cNvPr>
          <p:cNvSpPr/>
          <p:nvPr/>
        </p:nvSpPr>
        <p:spPr bwMode="auto">
          <a:xfrm>
            <a:off x="2052413" y="2781843"/>
            <a:ext cx="1612366" cy="4365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MANAGEMENT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4464004-5A22-4B58-8133-C5D17DE63CF0}"/>
              </a:ext>
            </a:extLst>
          </p:cNvPr>
          <p:cNvSpPr/>
          <p:nvPr/>
        </p:nvSpPr>
        <p:spPr bwMode="auto">
          <a:xfrm>
            <a:off x="2052413" y="3874962"/>
            <a:ext cx="1612366" cy="4365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MONITORING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71B03A-81D6-478F-BD24-4FBE61123CBB}"/>
              </a:ext>
            </a:extLst>
          </p:cNvPr>
          <p:cNvSpPr/>
          <p:nvPr/>
        </p:nvSpPr>
        <p:spPr bwMode="auto">
          <a:xfrm>
            <a:off x="9070975" y="4838611"/>
            <a:ext cx="2538413" cy="647920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Integrated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platform services </a:t>
            </a:r>
            <a:br>
              <a:rPr kumimoji="0" lang="en-US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for, management, security, monitoring, and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metastore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F0E0A25-6A3F-4F14-ACA8-E489033D7762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8189008" y="4861043"/>
            <a:ext cx="881967" cy="301528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7AE5EB2-1FDA-46F8-A22D-C8910947F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877839" y="2781843"/>
            <a:ext cx="0" cy="207920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rgbClr val="50E6FF"/>
                </a:gs>
              </a:gsLst>
              <a:lin ang="5400000" scaled="1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9CF6DD72-B710-49D1-94A5-A87AE0396FE3}"/>
              </a:ext>
            </a:extLst>
          </p:cNvPr>
          <p:cNvSpPr/>
          <p:nvPr/>
        </p:nvSpPr>
        <p:spPr bwMode="auto">
          <a:xfrm>
            <a:off x="3816117" y="4602301"/>
            <a:ext cx="4213419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DATA INTEGRATION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27BE648-DAF1-4C51-9831-952F9DF49EDF}"/>
              </a:ext>
            </a:extLst>
          </p:cNvPr>
          <p:cNvGrpSpPr/>
          <p:nvPr/>
        </p:nvGrpSpPr>
        <p:grpSpPr>
          <a:xfrm>
            <a:off x="5952629" y="4060181"/>
            <a:ext cx="2076908" cy="490796"/>
            <a:chOff x="5911431" y="4135704"/>
            <a:chExt cx="2076908" cy="490796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C3BB007-AB8E-4A06-9574-2BD3CA50573A}"/>
                </a:ext>
              </a:extLst>
            </p:cNvPr>
            <p:cNvSpPr/>
            <p:nvPr/>
          </p:nvSpPr>
          <p:spPr bwMode="auto">
            <a:xfrm>
              <a:off x="5911431" y="4135704"/>
              <a:ext cx="2076908" cy="49079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6" name="Picture 4">
              <a:extLst>
                <a:ext uri="{FF2B5EF4-FFF2-40B4-BE49-F238E27FC236}">
                  <a16:creationId xmlns:a16="http://schemas.microsoft.com/office/drawing/2014/main" id="{3E0DBEF9-A1CA-4B28-B499-62249BE721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8306" y="4221643"/>
              <a:ext cx="594448" cy="309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922C63DC-3060-4300-8BB4-671C252FE040}"/>
              </a:ext>
            </a:extLst>
          </p:cNvPr>
          <p:cNvSpPr/>
          <p:nvPr/>
        </p:nvSpPr>
        <p:spPr bwMode="auto">
          <a:xfrm>
            <a:off x="3816118" y="4062392"/>
            <a:ext cx="2085040" cy="4907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SQL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95C5000-8792-4BAB-81C4-8262B78BADEE}"/>
              </a:ext>
            </a:extLst>
          </p:cNvPr>
          <p:cNvSpPr txBox="1"/>
          <p:nvPr/>
        </p:nvSpPr>
        <p:spPr>
          <a:xfrm>
            <a:off x="3816117" y="3856987"/>
            <a:ext cx="2399295" cy="154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anose="020B0502040204020203" pitchFamily="34" charset="0"/>
                <a:cs typeface="Segoe UI" panose="020B0502040204020203" pitchFamily="34" charset="0"/>
              </a:rPr>
              <a:t>Analytics Runtimes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9223E51-AF5A-4394-9724-724B4EE7B46E}"/>
              </a:ext>
            </a:extLst>
          </p:cNvPr>
          <p:cNvSpPr/>
          <p:nvPr/>
        </p:nvSpPr>
        <p:spPr bwMode="auto">
          <a:xfrm>
            <a:off x="9070975" y="3128453"/>
            <a:ext cx="2538413" cy="1619128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Integrated analytics runtimes available provisioned and serverless on-demand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SQL Analytics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offering T-SQL for batch, streaming and interactive processing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Spark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for big data processing with Python, Scala, R and .NET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045CDCF-C358-41C3-A628-9F37A5C58049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7818783" y="3938017"/>
            <a:ext cx="1252192" cy="415322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79CA8C01-9D65-43CE-9E9D-AC7F86F522A8}"/>
              </a:ext>
            </a:extLst>
          </p:cNvPr>
          <p:cNvSpPr/>
          <p:nvPr/>
        </p:nvSpPr>
        <p:spPr bwMode="auto">
          <a:xfrm>
            <a:off x="3816118" y="3494173"/>
            <a:ext cx="2085040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PROVISIONED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98A2E19-8A08-4B94-8974-15F1264A3606}"/>
              </a:ext>
            </a:extLst>
          </p:cNvPr>
          <p:cNvSpPr/>
          <p:nvPr/>
        </p:nvSpPr>
        <p:spPr bwMode="auto">
          <a:xfrm>
            <a:off x="5952628" y="3494173"/>
            <a:ext cx="2076908" cy="2587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ON-DEMAND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64F9498-F3A5-4BD4-856A-82B4BDE1A214}"/>
              </a:ext>
            </a:extLst>
          </p:cNvPr>
          <p:cNvSpPr txBox="1"/>
          <p:nvPr/>
        </p:nvSpPr>
        <p:spPr>
          <a:xfrm>
            <a:off x="3816117" y="3300623"/>
            <a:ext cx="2399295" cy="154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anose="020B0502040204020203" pitchFamily="34" charset="0"/>
                <a:cs typeface="Segoe UI" panose="020B0502040204020203" pitchFamily="34" charset="0"/>
              </a:rPr>
              <a:t>Form Factors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C6A3698-44F0-4A60-AF21-9869FA9D60D6}"/>
              </a:ext>
            </a:extLst>
          </p:cNvPr>
          <p:cNvSpPr/>
          <p:nvPr/>
        </p:nvSpPr>
        <p:spPr bwMode="auto">
          <a:xfrm>
            <a:off x="3816118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SQL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34526D6-FE7E-4F96-A661-C41872D8932E}"/>
              </a:ext>
            </a:extLst>
          </p:cNvPr>
          <p:cNvSpPr txBox="1"/>
          <p:nvPr/>
        </p:nvSpPr>
        <p:spPr>
          <a:xfrm>
            <a:off x="3816117" y="2760004"/>
            <a:ext cx="2399295" cy="154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anose="020B0502040204020203" pitchFamily="34" charset="0"/>
                <a:cs typeface="Segoe UI" panose="020B0502040204020203" pitchFamily="34" charset="0"/>
              </a:rPr>
              <a:t>Languages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EB32D62-8B35-4F1E-9613-55EFA5CC52A9}"/>
              </a:ext>
            </a:extLst>
          </p:cNvPr>
          <p:cNvSpPr/>
          <p:nvPr/>
        </p:nvSpPr>
        <p:spPr bwMode="auto">
          <a:xfrm>
            <a:off x="4526896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Python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977EB28-CB90-43A3-B1FE-73402A86728B}"/>
              </a:ext>
            </a:extLst>
          </p:cNvPr>
          <p:cNvSpPr/>
          <p:nvPr/>
        </p:nvSpPr>
        <p:spPr bwMode="auto">
          <a:xfrm>
            <a:off x="5239762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.NET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661F14E-5C68-4FC1-BE09-29CB29AA6C3C}"/>
              </a:ext>
            </a:extLst>
          </p:cNvPr>
          <p:cNvSpPr/>
          <p:nvPr/>
        </p:nvSpPr>
        <p:spPr bwMode="auto">
          <a:xfrm>
            <a:off x="5952628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Java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19BB60F-986C-417F-A157-2347EA8F173E}"/>
              </a:ext>
            </a:extLst>
          </p:cNvPr>
          <p:cNvSpPr/>
          <p:nvPr/>
        </p:nvSpPr>
        <p:spPr bwMode="auto">
          <a:xfrm>
            <a:off x="6665494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Scala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63039AD-E708-4840-8BF9-8F0F23298DB6}"/>
              </a:ext>
            </a:extLst>
          </p:cNvPr>
          <p:cNvSpPr/>
          <p:nvPr/>
        </p:nvSpPr>
        <p:spPr bwMode="auto">
          <a:xfrm>
            <a:off x="7368140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R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8950CC2-CDBF-4D29-B705-517C66A6DEEB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8189008" y="2793344"/>
            <a:ext cx="881967" cy="283848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339F9E20-A3E4-44A4-A338-008632A30E22}"/>
              </a:ext>
            </a:extLst>
          </p:cNvPr>
          <p:cNvSpPr/>
          <p:nvPr/>
        </p:nvSpPr>
        <p:spPr bwMode="auto">
          <a:xfrm>
            <a:off x="9070975" y="2554268"/>
            <a:ext cx="2538413" cy="478152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Multiple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languages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suited to different analytics workloads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49EEA15-32AB-4B0F-9706-7911CBF9345C}"/>
              </a:ext>
            </a:extLst>
          </p:cNvPr>
          <p:cNvSpPr/>
          <p:nvPr/>
        </p:nvSpPr>
        <p:spPr bwMode="auto">
          <a:xfrm>
            <a:off x="892021" y="2165340"/>
            <a:ext cx="7428235" cy="38624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90500" dist="508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18872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Experience</a:t>
            </a:r>
          </a:p>
        </p:txBody>
      </p:sp>
      <p:sp>
        <p:nvSpPr>
          <p:cNvPr id="74" name="TextBox 4">
            <a:extLst>
              <a:ext uri="{FF2B5EF4-FFF2-40B4-BE49-F238E27FC236}">
                <a16:creationId xmlns:a16="http://schemas.microsoft.com/office/drawing/2014/main" id="{C42E5283-ADAA-4C97-908E-9F6713B36689}"/>
              </a:ext>
            </a:extLst>
          </p:cNvPr>
          <p:cNvSpPr txBox="1"/>
          <p:nvPr/>
        </p:nvSpPr>
        <p:spPr>
          <a:xfrm>
            <a:off x="3816117" y="2238678"/>
            <a:ext cx="1962874" cy="21781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Synapse Analytics Studio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3794DA4-5102-4CD6-96B5-A8D7E9ACD050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8189008" y="2227973"/>
            <a:ext cx="881967" cy="150381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378CFE44-DCCE-4D93-915F-883EDFFB6216}"/>
              </a:ext>
            </a:extLst>
          </p:cNvPr>
          <p:cNvSpPr/>
          <p:nvPr/>
        </p:nvSpPr>
        <p:spPr bwMode="auto">
          <a:xfrm>
            <a:off x="9070975" y="1988897"/>
            <a:ext cx="2538413" cy="478152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SaaS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developer experiences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for code free and code first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6995DF9-D656-4DE0-BDF7-692A2FD26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877839" y="2257467"/>
            <a:ext cx="0" cy="228371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rgbClr val="50E6FF"/>
                </a:gs>
              </a:gsLst>
              <a:lin ang="5400000" scaled="1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4">
            <a:extLst>
              <a:ext uri="{FF2B5EF4-FFF2-40B4-BE49-F238E27FC236}">
                <a16:creationId xmlns:a16="http://schemas.microsoft.com/office/drawing/2014/main" id="{D1DCCB60-6ECC-4659-9D23-B522271D68F8}"/>
              </a:ext>
            </a:extLst>
          </p:cNvPr>
          <p:cNvSpPr txBox="1"/>
          <p:nvPr/>
        </p:nvSpPr>
        <p:spPr>
          <a:xfrm>
            <a:off x="3814170" y="1558439"/>
            <a:ext cx="4090536" cy="38741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70C3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Artificial Intelligence / Machine Learning / Internet of Things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70C3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Intelligent Apps / Business Intelligence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424E2C-F29B-4D82-83BA-BA7878441F1C}"/>
              </a:ext>
            </a:extLst>
          </p:cNvPr>
          <p:cNvSpPr/>
          <p:nvPr/>
        </p:nvSpPr>
        <p:spPr bwMode="auto">
          <a:xfrm>
            <a:off x="9070975" y="1440811"/>
            <a:ext cx="2538413" cy="455537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Designed for analytics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workloads at any scale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00F791C-19BC-4423-B30C-BCF87167F5F8}"/>
              </a:ext>
            </a:extLst>
          </p:cNvPr>
          <p:cNvCxnSpPr>
            <a:cxnSpLocks/>
            <a:endCxn id="79" idx="1"/>
          </p:cNvCxnSpPr>
          <p:nvPr/>
        </p:nvCxnSpPr>
        <p:spPr>
          <a:xfrm>
            <a:off x="8427197" y="1664937"/>
            <a:ext cx="643778" cy="3643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7677DF5E-6766-4A6A-9F68-B1B9F2645E3E}"/>
              </a:ext>
            </a:extLst>
          </p:cNvPr>
          <p:cNvSpPr/>
          <p:nvPr/>
        </p:nvSpPr>
        <p:spPr bwMode="auto">
          <a:xfrm>
            <a:off x="2088114" y="4424534"/>
            <a:ext cx="1612367" cy="436509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METASTORE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88D7BB1-BDF8-4775-AA26-B0590A51F615}"/>
              </a:ext>
            </a:extLst>
          </p:cNvPr>
          <p:cNvSpPr/>
          <p:nvPr/>
        </p:nvSpPr>
        <p:spPr bwMode="auto">
          <a:xfrm>
            <a:off x="2088114" y="3331416"/>
            <a:ext cx="1612366" cy="43048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SECURITY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36D8A84-F510-4C10-94A5-7D017C5C9E26}"/>
              </a:ext>
            </a:extLst>
          </p:cNvPr>
          <p:cNvSpPr/>
          <p:nvPr/>
        </p:nvSpPr>
        <p:spPr bwMode="auto">
          <a:xfrm>
            <a:off x="2088114" y="2781843"/>
            <a:ext cx="1612366" cy="436509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MANAGEMENT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C0020B8-A67A-4478-8823-22B9CB98F106}"/>
              </a:ext>
            </a:extLst>
          </p:cNvPr>
          <p:cNvSpPr/>
          <p:nvPr/>
        </p:nvSpPr>
        <p:spPr bwMode="auto">
          <a:xfrm>
            <a:off x="2088114" y="3874962"/>
            <a:ext cx="1612366" cy="436509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45671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4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4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4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3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4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7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4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1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4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4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9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2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2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2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2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2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6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2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00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2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3" grpId="0" animBg="1"/>
      <p:bldP spid="57" grpId="0" animBg="1"/>
      <p:bldP spid="58" grpId="0"/>
      <p:bldP spid="59" grpId="0" animBg="1"/>
      <p:bldP spid="61" grpId="0" animBg="1"/>
      <p:bldP spid="62" grpId="0" animBg="1"/>
      <p:bldP spid="63" grpId="0"/>
      <p:bldP spid="64" grpId="0" animBg="1"/>
      <p:bldP spid="65" grpId="0"/>
      <p:bldP spid="66" grpId="0" animBg="1"/>
      <p:bldP spid="67" grpId="0" animBg="1"/>
      <p:bldP spid="68" grpId="0" animBg="1"/>
      <p:bldP spid="69" grpId="0" animBg="1"/>
      <p:bldP spid="70" grpId="0" animBg="1"/>
      <p:bldP spid="72" grpId="0" animBg="1"/>
      <p:bldP spid="73" grpId="0" animBg="1"/>
      <p:bldP spid="74" grpId="0"/>
      <p:bldP spid="76" grpId="0" animBg="1"/>
      <p:bldP spid="78" grpId="0"/>
      <p:bldP spid="79" grpId="0" animBg="1"/>
      <p:bldP spid="81" grpId="0" animBg="1"/>
      <p:bldP spid="82" grpId="0" animBg="1"/>
      <p:bldP spid="83" grpId="0" animBg="1"/>
      <p:bldP spid="8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28ACBC-CC36-4A8E-AE5D-6E5C2A811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067" y="3062285"/>
            <a:ext cx="366715" cy="366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AFBA3A-57E5-4D47-927A-429BA746D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067" y="3807617"/>
            <a:ext cx="366715" cy="3667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9DEA9C-36FC-4A08-970E-DCEA99760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067" y="3062285"/>
            <a:ext cx="366715" cy="3667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54A92B-C80C-42C6-992C-72449C9BCF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9352" y="3062284"/>
            <a:ext cx="366715" cy="3667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4A196B-B6E9-43FB-B993-AF8611E368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0994" y="3062283"/>
            <a:ext cx="366715" cy="3667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788E73-D8B5-4C87-B5F2-E5F941748E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9636" y="1988342"/>
            <a:ext cx="366715" cy="3667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28FE8B-65FB-4E97-93A5-F1713CE3EC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8205" y="1141804"/>
            <a:ext cx="366715" cy="36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285FD3-5EEF-47CA-9FCD-B502F0C01F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8418" y="1141802"/>
            <a:ext cx="366715" cy="3667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A2C1F4-C073-43E6-8286-8F5AA59F9A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8302" y="1141802"/>
            <a:ext cx="366715" cy="3667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39C8EE-D40E-4504-A601-5E51744434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78302" y="1988341"/>
            <a:ext cx="366715" cy="3667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824227-F7ED-43F1-BD95-B6C8352F1B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86968" y="1984288"/>
            <a:ext cx="366715" cy="36671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3F6CA57-B16C-47AB-AB79-E25EAEA59A0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2781299" y="1270392"/>
            <a:ext cx="4762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67133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882535-96B7-4F88-9304-84982F266477}"/>
              </a:ext>
            </a:extLst>
          </p:cNvPr>
          <p:cNvSpPr/>
          <p:nvPr/>
        </p:nvSpPr>
        <p:spPr bwMode="auto">
          <a:xfrm>
            <a:off x="1809750" y="1209671"/>
            <a:ext cx="2390775" cy="2905129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Apache Spark Pool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B3FC15-FEC3-49CD-A1B4-FD461D35A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682" y="1950244"/>
            <a:ext cx="366715" cy="3667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DCD22E-6D1C-4DC9-8197-0EA072E30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436" y="1331117"/>
            <a:ext cx="366715" cy="3667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91814D-1532-4112-BCC1-C96B4051E844}"/>
              </a:ext>
            </a:extLst>
          </p:cNvPr>
          <p:cNvSpPr/>
          <p:nvPr/>
        </p:nvSpPr>
        <p:spPr bwMode="auto">
          <a:xfrm>
            <a:off x="1966912" y="1844278"/>
            <a:ext cx="2076450" cy="2108597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Notebook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D1E5FB-DA4C-42E3-AAFD-C2B07D007CE9}"/>
              </a:ext>
            </a:extLst>
          </p:cNvPr>
          <p:cNvSpPr/>
          <p:nvPr/>
        </p:nvSpPr>
        <p:spPr bwMode="auto">
          <a:xfrm>
            <a:off x="2124070" y="2419350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Train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96D5A2-C061-467F-A106-F1FD68FA2010}"/>
              </a:ext>
            </a:extLst>
          </p:cNvPr>
          <p:cNvSpPr/>
          <p:nvPr/>
        </p:nvSpPr>
        <p:spPr bwMode="auto">
          <a:xfrm>
            <a:off x="2124070" y="2927751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Convert to ONNX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DEA2B5-319F-4B5A-B0A6-6496082BD1B1}"/>
              </a:ext>
            </a:extLst>
          </p:cNvPr>
          <p:cNvSpPr/>
          <p:nvPr/>
        </p:nvSpPr>
        <p:spPr bwMode="auto">
          <a:xfrm>
            <a:off x="2124070" y="3436152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Export to Storage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AB8138-0C41-4245-BAE4-4C8E7FA04551}"/>
              </a:ext>
            </a:extLst>
          </p:cNvPr>
          <p:cNvSpPr/>
          <p:nvPr/>
        </p:nvSpPr>
        <p:spPr bwMode="auto">
          <a:xfrm>
            <a:off x="1806175" y="4606530"/>
            <a:ext cx="2390775" cy="1088234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Storage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4D1318E-E5FA-4466-85C6-0891E593F0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49524" y="4651060"/>
            <a:ext cx="365760" cy="3657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FB67F7E-00CD-47BD-81F1-3B7B08D11756}"/>
              </a:ext>
            </a:extLst>
          </p:cNvPr>
          <p:cNvSpPr/>
          <p:nvPr/>
        </p:nvSpPr>
        <p:spPr bwMode="auto">
          <a:xfrm>
            <a:off x="2121688" y="5154692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Models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86E79FE-6A78-4414-9690-DE9895DF142A}"/>
              </a:ext>
            </a:extLst>
          </p:cNvPr>
          <p:cNvCxnSpPr>
            <a:stCxn id="9" idx="2"/>
            <a:endCxn id="13" idx="0"/>
          </p:cNvCxnSpPr>
          <p:nvPr/>
        </p:nvCxnSpPr>
        <p:spPr>
          <a:xfrm flipH="1">
            <a:off x="3001562" y="3802867"/>
            <a:ext cx="2382" cy="1351825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6E35925-89AB-4216-A157-4EF642CB0410}"/>
              </a:ext>
            </a:extLst>
          </p:cNvPr>
          <p:cNvSpPr/>
          <p:nvPr/>
        </p:nvSpPr>
        <p:spPr bwMode="auto">
          <a:xfrm>
            <a:off x="1357605" y="5943604"/>
            <a:ext cx="2271124" cy="36671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Hex encode model file</a:t>
            </a:r>
            <a:br>
              <a:rPr lang="en-US" sz="11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1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(External PowerShell Script)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9E0DC49B-CD25-4986-AB5B-6F67100D3487}"/>
              </a:ext>
            </a:extLst>
          </p:cNvPr>
          <p:cNvCxnSpPr>
            <a:cxnSpLocks/>
            <a:stCxn id="13" idx="1"/>
            <a:endCxn id="13" idx="2"/>
          </p:cNvCxnSpPr>
          <p:nvPr/>
        </p:nvCxnSpPr>
        <p:spPr>
          <a:xfrm rot="10800000" flipH="1" flipV="1">
            <a:off x="2121688" y="5338049"/>
            <a:ext cx="879874" cy="183357"/>
          </a:xfrm>
          <a:prstGeom prst="bentConnector4">
            <a:avLst>
              <a:gd name="adj1" fmla="val -25981"/>
              <a:gd name="adj2" fmla="val 297402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E7283E7F-3D38-4635-AE25-F9BB9BD23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2162" y="1946672"/>
            <a:ext cx="366715" cy="36671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C2FCF45-DFCF-4060-B761-89F777644C5A}"/>
              </a:ext>
            </a:extLst>
          </p:cNvPr>
          <p:cNvSpPr/>
          <p:nvPr/>
        </p:nvSpPr>
        <p:spPr bwMode="auto">
          <a:xfrm>
            <a:off x="4807743" y="1209671"/>
            <a:ext cx="2390775" cy="2905129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SQL Pool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6726DCB-DFF9-4D3D-8347-8169C9EDB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429" y="1331117"/>
            <a:ext cx="366715" cy="36671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C5C4485-EC25-4B17-82A5-DD455B9594A7}"/>
              </a:ext>
            </a:extLst>
          </p:cNvPr>
          <p:cNvSpPr/>
          <p:nvPr/>
        </p:nvSpPr>
        <p:spPr bwMode="auto">
          <a:xfrm>
            <a:off x="4964905" y="1844278"/>
            <a:ext cx="2076450" cy="2108597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SQL Script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777C42-3A39-4D1A-9C80-1AC39B035C28}"/>
              </a:ext>
            </a:extLst>
          </p:cNvPr>
          <p:cNvSpPr/>
          <p:nvPr/>
        </p:nvSpPr>
        <p:spPr bwMode="auto">
          <a:xfrm>
            <a:off x="5122063" y="2419350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Read model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03EC68A-8760-487C-AE2D-EE2493ABA497}"/>
              </a:ext>
            </a:extLst>
          </p:cNvPr>
          <p:cNvSpPr/>
          <p:nvPr/>
        </p:nvSpPr>
        <p:spPr bwMode="auto">
          <a:xfrm>
            <a:off x="5122063" y="2927751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Load into Table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ADA3B0-8C5F-4713-A1FF-AA123E4817D6}"/>
              </a:ext>
            </a:extLst>
          </p:cNvPr>
          <p:cNvSpPr/>
          <p:nvPr/>
        </p:nvSpPr>
        <p:spPr bwMode="auto">
          <a:xfrm>
            <a:off x="8010523" y="3436152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Insert Predictions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26AF1B1F-E2E5-41ED-8A6D-322FFBF4175C}"/>
              </a:ext>
            </a:extLst>
          </p:cNvPr>
          <p:cNvCxnSpPr>
            <a:stCxn id="13" idx="3"/>
            <a:endCxn id="29" idx="1"/>
          </p:cNvCxnSpPr>
          <p:nvPr/>
        </p:nvCxnSpPr>
        <p:spPr>
          <a:xfrm flipV="1">
            <a:off x="3881436" y="2602708"/>
            <a:ext cx="1240627" cy="2735342"/>
          </a:xfrm>
          <a:prstGeom prst="bentConnector3">
            <a:avLst/>
          </a:prstGeom>
          <a:ln w="381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119B020-1B78-417F-830B-40D870E01F38}"/>
              </a:ext>
            </a:extLst>
          </p:cNvPr>
          <p:cNvCxnSpPr/>
          <p:nvPr/>
        </p:nvCxnSpPr>
        <p:spPr>
          <a:xfrm>
            <a:off x="3003944" y="2786065"/>
            <a:ext cx="0" cy="14168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6E87157-48CB-4D65-9D75-A654A0CD9342}"/>
              </a:ext>
            </a:extLst>
          </p:cNvPr>
          <p:cNvCxnSpPr/>
          <p:nvPr/>
        </p:nvCxnSpPr>
        <p:spPr>
          <a:xfrm>
            <a:off x="3003944" y="3294466"/>
            <a:ext cx="0" cy="14168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BE8C2F2-087A-468B-9682-E0E40876863F}"/>
              </a:ext>
            </a:extLst>
          </p:cNvPr>
          <p:cNvCxnSpPr/>
          <p:nvPr/>
        </p:nvCxnSpPr>
        <p:spPr>
          <a:xfrm>
            <a:off x="6001937" y="2786065"/>
            <a:ext cx="0" cy="14168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A72587B5-1D5D-4AAE-86D8-DC3FF1C4A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523" y="1950244"/>
            <a:ext cx="366715" cy="366715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A4C2BCA7-6350-4AC9-A241-F434E3E4B38C}"/>
              </a:ext>
            </a:extLst>
          </p:cNvPr>
          <p:cNvSpPr/>
          <p:nvPr/>
        </p:nvSpPr>
        <p:spPr bwMode="auto">
          <a:xfrm>
            <a:off x="7698584" y="1209671"/>
            <a:ext cx="2390775" cy="2905129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SQL Pool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C613A929-7FEA-49AD-B24E-03E39839E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270" y="1331117"/>
            <a:ext cx="366715" cy="366715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C9D20537-F346-4A16-80F9-873F2F47B04F}"/>
              </a:ext>
            </a:extLst>
          </p:cNvPr>
          <p:cNvSpPr/>
          <p:nvPr/>
        </p:nvSpPr>
        <p:spPr bwMode="auto">
          <a:xfrm>
            <a:off x="7855746" y="1844278"/>
            <a:ext cx="2076450" cy="2108597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SQL Script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5F86F2F-1EAA-47F9-A66D-04B6FB29B771}"/>
              </a:ext>
            </a:extLst>
          </p:cNvPr>
          <p:cNvSpPr/>
          <p:nvPr/>
        </p:nvSpPr>
        <p:spPr bwMode="auto">
          <a:xfrm>
            <a:off x="8012904" y="2419350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Load model from Table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09341FF-31DD-46BE-BE0A-62B0F5488EB6}"/>
              </a:ext>
            </a:extLst>
          </p:cNvPr>
          <p:cNvSpPr/>
          <p:nvPr/>
        </p:nvSpPr>
        <p:spPr bwMode="auto">
          <a:xfrm>
            <a:off x="8012904" y="2927751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Use Predict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358B394-BED4-4A76-A3B7-2842AED2D5BD}"/>
              </a:ext>
            </a:extLst>
          </p:cNvPr>
          <p:cNvCxnSpPr/>
          <p:nvPr/>
        </p:nvCxnSpPr>
        <p:spPr>
          <a:xfrm>
            <a:off x="8892778" y="2786065"/>
            <a:ext cx="0" cy="14168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463B63A-C51E-475C-8F01-76A320898E63}"/>
              </a:ext>
            </a:extLst>
          </p:cNvPr>
          <p:cNvSpPr txBox="1"/>
          <p:nvPr/>
        </p:nvSpPr>
        <p:spPr>
          <a:xfrm>
            <a:off x="1704975" y="180472"/>
            <a:ext cx="2491975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 the model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A332502-3F02-46D0-8BE5-8C7543D35CA8}"/>
              </a:ext>
            </a:extLst>
          </p:cNvPr>
          <p:cNvSpPr txBox="1"/>
          <p:nvPr/>
        </p:nvSpPr>
        <p:spPr>
          <a:xfrm>
            <a:off x="4755949" y="180472"/>
            <a:ext cx="2491975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Register the model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3F1AC52-D74E-4D7D-B5F1-C2748B133DB0}"/>
              </a:ext>
            </a:extLst>
          </p:cNvPr>
          <p:cNvSpPr txBox="1"/>
          <p:nvPr/>
        </p:nvSpPr>
        <p:spPr>
          <a:xfrm>
            <a:off x="7698584" y="180472"/>
            <a:ext cx="2491975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 the </a:t>
            </a:r>
            <a:b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model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A03F7D1-E01B-48EC-8B49-FF3AF0107D1C}"/>
              </a:ext>
            </a:extLst>
          </p:cNvPr>
          <p:cNvCxnSpPr>
            <a:stCxn id="48" idx="2"/>
            <a:endCxn id="31" idx="0"/>
          </p:cNvCxnSpPr>
          <p:nvPr/>
        </p:nvCxnSpPr>
        <p:spPr>
          <a:xfrm flipH="1">
            <a:off x="8890397" y="3294466"/>
            <a:ext cx="2381" cy="14168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20187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D1CDC214-4E1D-40C7-AE60-10304584D57A}"/>
              </a:ext>
            </a:extLst>
          </p:cNvPr>
          <p:cNvSpPr/>
          <p:nvPr/>
        </p:nvSpPr>
        <p:spPr bwMode="auto">
          <a:xfrm>
            <a:off x="10778589" y="436856"/>
            <a:ext cx="1413411" cy="4455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VISUALIZE</a:t>
            </a:r>
            <a:endParaRPr lang="en-US" sz="2400" b="1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8AD66CDD-4D30-458A-B0C3-3DDB42D5EF03}"/>
              </a:ext>
            </a:extLst>
          </p:cNvPr>
          <p:cNvSpPr txBox="1">
            <a:spLocks/>
          </p:cNvSpPr>
          <p:nvPr/>
        </p:nvSpPr>
        <p:spPr>
          <a:xfrm>
            <a:off x="488629" y="-758022"/>
            <a:ext cx="5555966" cy="758022"/>
          </a:xfrm>
          <a:prstGeom prst="rect">
            <a:avLst/>
          </a:prstGeom>
        </p:spPr>
        <p:txBody>
          <a:bodyPr/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0" b="0" kern="1200" cap="none" spc="-147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Modern Data Warehouse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08A9AF-2172-430A-A048-0E42E62E1535}"/>
              </a:ext>
            </a:extLst>
          </p:cNvPr>
          <p:cNvSpPr/>
          <p:nvPr/>
        </p:nvSpPr>
        <p:spPr bwMode="auto">
          <a:xfrm>
            <a:off x="1709310" y="436856"/>
            <a:ext cx="2057400" cy="4455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INGEST</a:t>
            </a:r>
            <a:endParaRPr lang="en-US" sz="2400" b="1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0FB63E-99E9-43E4-A4D5-CCB5FD9A85F1}"/>
              </a:ext>
            </a:extLst>
          </p:cNvPr>
          <p:cNvSpPr/>
          <p:nvPr/>
        </p:nvSpPr>
        <p:spPr bwMode="auto">
          <a:xfrm>
            <a:off x="4015362" y="436856"/>
            <a:ext cx="2057400" cy="4455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PREPARE</a:t>
            </a:r>
            <a:endParaRPr lang="en-US" sz="2400" b="1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F387B8-1A81-4F0D-9875-3BB4223648CB}"/>
              </a:ext>
            </a:extLst>
          </p:cNvPr>
          <p:cNvSpPr/>
          <p:nvPr/>
        </p:nvSpPr>
        <p:spPr bwMode="auto">
          <a:xfrm>
            <a:off x="6321414" y="436856"/>
            <a:ext cx="2057400" cy="4455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TRANSFORM</a:t>
            </a:r>
            <a:endParaRPr lang="en-US" sz="2400" b="1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66B68D-EBC5-4D15-868A-0320583AE1E5}"/>
              </a:ext>
            </a:extLst>
          </p:cNvPr>
          <p:cNvSpPr/>
          <p:nvPr/>
        </p:nvSpPr>
        <p:spPr bwMode="auto">
          <a:xfrm>
            <a:off x="8568183" y="436856"/>
            <a:ext cx="2057400" cy="4455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SERVE</a:t>
            </a:r>
            <a:endParaRPr lang="en-US" sz="2400" b="1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1D2D2AE9-4053-433D-B875-548A39B6D3A6}"/>
              </a:ext>
            </a:extLst>
          </p:cNvPr>
          <p:cNvSpPr/>
          <p:nvPr/>
        </p:nvSpPr>
        <p:spPr bwMode="auto">
          <a:xfrm>
            <a:off x="7988091" y="2873520"/>
            <a:ext cx="4203909" cy="18621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02E5E369-7A86-42C2-A99C-46155DD81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035" y="-966052"/>
            <a:ext cx="780290" cy="7802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F6382C-0FB6-43AC-8710-1CF2ECFCF001}"/>
              </a:ext>
            </a:extLst>
          </p:cNvPr>
          <p:cNvSpPr txBox="1"/>
          <p:nvPr/>
        </p:nvSpPr>
        <p:spPr>
          <a:xfrm>
            <a:off x="-114300" y="939132"/>
            <a:ext cx="1522690" cy="9541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Oracle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Sales Transactions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2B3DF1-0CB3-466B-8046-BE25D8F74ACE}"/>
              </a:ext>
            </a:extLst>
          </p:cNvPr>
          <p:cNvSpPr txBox="1"/>
          <p:nvPr/>
        </p:nvSpPr>
        <p:spPr>
          <a:xfrm>
            <a:off x="-116267" y="2000346"/>
            <a:ext cx="1522690" cy="7602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SAP Hana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Finance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592146-A061-48C0-A873-62E61D4F3194}"/>
              </a:ext>
            </a:extLst>
          </p:cNvPr>
          <p:cNvSpPr txBox="1"/>
          <p:nvPr/>
        </p:nvSpPr>
        <p:spPr>
          <a:xfrm>
            <a:off x="-160112" y="2867661"/>
            <a:ext cx="1522690" cy="9541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Teradata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Marketing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18F1C4-13C0-42C3-A5C7-2E92FE53D3D6}"/>
              </a:ext>
            </a:extLst>
          </p:cNvPr>
          <p:cNvSpPr txBox="1"/>
          <p:nvPr/>
        </p:nvSpPr>
        <p:spPr>
          <a:xfrm>
            <a:off x="-124794" y="4221015"/>
            <a:ext cx="1522690" cy="7602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Twitter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Tweets</a:t>
            </a:r>
          </a:p>
        </p:txBody>
      </p:sp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C1CC0183-2438-48B8-94AA-835482D06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278" y="-1077758"/>
            <a:ext cx="780290" cy="78029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6919D7D-49F1-4F8B-80BA-DA4D271407A1}"/>
              </a:ext>
            </a:extLst>
          </p:cNvPr>
          <p:cNvSpPr txBox="1"/>
          <p:nvPr/>
        </p:nvSpPr>
        <p:spPr>
          <a:xfrm>
            <a:off x="-160112" y="5052078"/>
            <a:ext cx="1522690" cy="9541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IoT Sensors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In-store Traffic 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CE4EC1-6377-4916-8D27-3F2064FED3B1}"/>
              </a:ext>
            </a:extLst>
          </p:cNvPr>
          <p:cNvSpPr/>
          <p:nvPr/>
        </p:nvSpPr>
        <p:spPr bwMode="auto">
          <a:xfrm>
            <a:off x="1768940" y="1129927"/>
            <a:ext cx="10423060" cy="223710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AZURE SYNAPSE ANALYTICS</a:t>
            </a:r>
            <a:endParaRPr lang="en-US" b="1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7F35014-8B23-4101-9AE6-F2FA710E841D}"/>
              </a:ext>
            </a:extLst>
          </p:cNvPr>
          <p:cNvGrpSpPr/>
          <p:nvPr/>
        </p:nvGrpSpPr>
        <p:grpSpPr>
          <a:xfrm>
            <a:off x="2125013" y="1647848"/>
            <a:ext cx="1017432" cy="1266827"/>
            <a:chOff x="2750837" y="5034521"/>
            <a:chExt cx="1017432" cy="1266827"/>
          </a:xfrm>
        </p:grpSpPr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03A1B42A-E30F-44B1-915B-1061F8D53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6480" y="5034521"/>
              <a:ext cx="468443" cy="47625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0CB214-A98C-4970-8799-FBD3E177BFEE}"/>
                </a:ext>
              </a:extLst>
            </p:cNvPr>
            <p:cNvSpPr txBox="1"/>
            <p:nvPr/>
          </p:nvSpPr>
          <p:spPr>
            <a:xfrm>
              <a:off x="2750837" y="5596540"/>
              <a:ext cx="1017432" cy="7048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Pipeline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Ingest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B486371-1101-42D3-8694-480A4B427C1A}"/>
              </a:ext>
            </a:extLst>
          </p:cNvPr>
          <p:cNvGrpSpPr/>
          <p:nvPr/>
        </p:nvGrpSpPr>
        <p:grpSpPr>
          <a:xfrm>
            <a:off x="3063432" y="4951312"/>
            <a:ext cx="1747365" cy="1676170"/>
            <a:chOff x="2397239" y="5034521"/>
            <a:chExt cx="1747365" cy="1676170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BC27C63B-4760-4E7F-9590-A93079138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E213C4-75C5-4D90-9720-E3FC51B7B67F}"/>
                </a:ext>
              </a:extLst>
            </p:cNvPr>
            <p:cNvSpPr txBox="1"/>
            <p:nvPr/>
          </p:nvSpPr>
          <p:spPr>
            <a:xfrm>
              <a:off x="2397239" y="5596540"/>
              <a:ext cx="1747365" cy="1114151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ADLS Gen 2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Storage Account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Data Lake</a:t>
              </a:r>
              <a:b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(Avro &amp; Parquet)</a:t>
              </a:r>
            </a:p>
          </p:txBody>
        </p: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8E1D5654-5AEC-455C-B213-D31EB0CDAC0A}"/>
              </a:ext>
            </a:extLst>
          </p:cNvPr>
          <p:cNvSpPr/>
          <p:nvPr/>
        </p:nvSpPr>
        <p:spPr bwMode="auto">
          <a:xfrm>
            <a:off x="7988090" y="3279545"/>
            <a:ext cx="4203910" cy="24578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AB75EFE7-9EA2-4AE9-8102-747456F64FD8}"/>
              </a:ext>
            </a:extLst>
          </p:cNvPr>
          <p:cNvCxnSpPr>
            <a:cxnSpLocks/>
            <a:stCxn id="22" idx="3"/>
            <a:endCxn id="27" idx="0"/>
          </p:cNvCxnSpPr>
          <p:nvPr/>
        </p:nvCxnSpPr>
        <p:spPr>
          <a:xfrm>
            <a:off x="2863003" y="1885973"/>
            <a:ext cx="1053892" cy="3065339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86D4CE1F-8BC3-4BE4-828E-F2A560D21429}"/>
              </a:ext>
            </a:extLst>
          </p:cNvPr>
          <p:cNvCxnSpPr>
            <a:stCxn id="13" idx="3"/>
            <a:endCxn id="22" idx="1"/>
          </p:cNvCxnSpPr>
          <p:nvPr/>
        </p:nvCxnSpPr>
        <p:spPr>
          <a:xfrm>
            <a:off x="1408390" y="1416186"/>
            <a:ext cx="978363" cy="469787"/>
          </a:xfrm>
          <a:prstGeom prst="bentConnector3">
            <a:avLst>
              <a:gd name="adj1" fmla="val 2403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FB4BE991-6202-4DBD-8C7A-C6B8C8F32D84}"/>
              </a:ext>
            </a:extLst>
          </p:cNvPr>
          <p:cNvCxnSpPr>
            <a:stCxn id="15" idx="3"/>
            <a:endCxn id="22" idx="1"/>
          </p:cNvCxnSpPr>
          <p:nvPr/>
        </p:nvCxnSpPr>
        <p:spPr>
          <a:xfrm flipV="1">
            <a:off x="1406423" y="1885973"/>
            <a:ext cx="980330" cy="494477"/>
          </a:xfrm>
          <a:prstGeom prst="bentConnector3">
            <a:avLst>
              <a:gd name="adj1" fmla="val 2409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AE33E211-3505-4E28-8FD2-1F373B67FB75}"/>
              </a:ext>
            </a:extLst>
          </p:cNvPr>
          <p:cNvCxnSpPr>
            <a:stCxn id="16" idx="3"/>
            <a:endCxn id="22" idx="1"/>
          </p:cNvCxnSpPr>
          <p:nvPr/>
        </p:nvCxnSpPr>
        <p:spPr>
          <a:xfrm flipV="1">
            <a:off x="1362578" y="1885973"/>
            <a:ext cx="1024175" cy="1458742"/>
          </a:xfrm>
          <a:prstGeom prst="bentConnector3">
            <a:avLst>
              <a:gd name="adj1" fmla="val 2768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EE11344-6591-49B9-8FAC-018F1E0B9C93}"/>
              </a:ext>
            </a:extLst>
          </p:cNvPr>
          <p:cNvGrpSpPr/>
          <p:nvPr/>
        </p:nvGrpSpPr>
        <p:grpSpPr>
          <a:xfrm>
            <a:off x="1529108" y="3403837"/>
            <a:ext cx="1274643" cy="1433027"/>
            <a:chOff x="2612382" y="5034521"/>
            <a:chExt cx="1274643" cy="1433027"/>
          </a:xfrm>
        </p:grpSpPr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90D67004-28AC-4C39-ABA8-1DF77266B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C1FD09D-32F6-43B2-967D-AA09EE0AD682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8710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WebJob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Twitter Feed Consumer</a:t>
              </a:r>
            </a:p>
          </p:txBody>
        </p:sp>
      </p:grp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1AFC50FF-2A5C-48B9-A048-74D2EFE498F0}"/>
              </a:ext>
            </a:extLst>
          </p:cNvPr>
          <p:cNvCxnSpPr>
            <a:cxnSpLocks/>
            <a:stCxn id="17" idx="3"/>
            <a:endCxn id="46" idx="1"/>
          </p:cNvCxnSpPr>
          <p:nvPr/>
        </p:nvCxnSpPr>
        <p:spPr>
          <a:xfrm flipV="1">
            <a:off x="1397896" y="3641962"/>
            <a:ext cx="531407" cy="95915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D164EDCE-4BA7-4CB4-B262-EBBEF1BFAA24}"/>
              </a:ext>
            </a:extLst>
          </p:cNvPr>
          <p:cNvCxnSpPr>
            <a:cxnSpLocks/>
            <a:stCxn id="20" idx="2"/>
            <a:endCxn id="122" idx="1"/>
          </p:cNvCxnSpPr>
          <p:nvPr/>
        </p:nvCxnSpPr>
        <p:spPr>
          <a:xfrm rot="5400000" flipH="1" flipV="1">
            <a:off x="715933" y="5115807"/>
            <a:ext cx="775678" cy="1005078"/>
          </a:xfrm>
          <a:prstGeom prst="bentConnector4">
            <a:avLst>
              <a:gd name="adj1" fmla="val -29471"/>
              <a:gd name="adj2" fmla="val 7397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37DF3F3-047F-4326-80F2-25E2F1AC6B02}"/>
              </a:ext>
            </a:extLst>
          </p:cNvPr>
          <p:cNvGrpSpPr/>
          <p:nvPr/>
        </p:nvGrpSpPr>
        <p:grpSpPr>
          <a:xfrm>
            <a:off x="4030618" y="1710687"/>
            <a:ext cx="1274643" cy="1023684"/>
            <a:chOff x="2612382" y="5034521"/>
            <a:chExt cx="1274643" cy="1023684"/>
          </a:xfrm>
        </p:grpSpPr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A4161551-D0FC-4BCD-9411-B1F875C5D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BE3CC81-352C-4062-94CC-851CBD91D2B6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4616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SQL Pools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81D1BA8-5794-4540-8FD9-0BFFF822E388}"/>
              </a:ext>
            </a:extLst>
          </p:cNvPr>
          <p:cNvGrpSpPr/>
          <p:nvPr/>
        </p:nvGrpSpPr>
        <p:grpSpPr>
          <a:xfrm>
            <a:off x="4950087" y="1723135"/>
            <a:ext cx="1274643" cy="1023684"/>
            <a:chOff x="2612382" y="5034521"/>
            <a:chExt cx="1274643" cy="1023684"/>
          </a:xfrm>
        </p:grpSpPr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B334DE59-6BC9-4D05-BA1B-CF5A724C2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89AC76D-2121-48E5-981B-8F70F58E04CA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4616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Spark Pools</a:t>
              </a:r>
            </a:p>
          </p:txBody>
        </p: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66A887A-5443-4AA5-B8D1-69110B4B171F}"/>
              </a:ext>
            </a:extLst>
          </p:cNvPr>
          <p:cNvCxnSpPr>
            <a:cxnSpLocks/>
            <a:stCxn id="27" idx="3"/>
            <a:endCxn id="58" idx="1"/>
          </p:cNvCxnSpPr>
          <p:nvPr/>
        </p:nvCxnSpPr>
        <p:spPr>
          <a:xfrm flipV="1">
            <a:off x="4155020" y="1948812"/>
            <a:ext cx="275793" cy="3240625"/>
          </a:xfrm>
          <a:prstGeom prst="bentConnector3">
            <a:avLst>
              <a:gd name="adj1" fmla="val 13161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9D836E3-D771-49EF-99EE-61903CF97691}"/>
              </a:ext>
            </a:extLst>
          </p:cNvPr>
          <p:cNvGrpSpPr/>
          <p:nvPr/>
        </p:nvGrpSpPr>
        <p:grpSpPr>
          <a:xfrm>
            <a:off x="6656878" y="1647848"/>
            <a:ext cx="1148368" cy="1599226"/>
            <a:chOff x="2660684" y="5034521"/>
            <a:chExt cx="1148368" cy="1599226"/>
          </a:xfrm>
        </p:grpSpPr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B0146FD3-1EFD-4864-AFB6-0A3DB1283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6480" y="5034521"/>
              <a:ext cx="468443" cy="476250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490E254-3B21-48ED-BFAD-B666615E5EC4}"/>
                </a:ext>
              </a:extLst>
            </p:cNvPr>
            <p:cNvSpPr txBox="1"/>
            <p:nvPr/>
          </p:nvSpPr>
          <p:spPr>
            <a:xfrm>
              <a:off x="2660684" y="5596540"/>
              <a:ext cx="1148368" cy="1037207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Pipeline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Transform, Score &amp; Load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C630D83-6FAD-47C4-98E1-6F0E59B4A3F8}"/>
              </a:ext>
            </a:extLst>
          </p:cNvPr>
          <p:cNvGrpSpPr/>
          <p:nvPr/>
        </p:nvGrpSpPr>
        <p:grpSpPr>
          <a:xfrm>
            <a:off x="7881896" y="3103414"/>
            <a:ext cx="1274643" cy="1599226"/>
            <a:chOff x="2612382" y="5034521"/>
            <a:chExt cx="1274643" cy="1599226"/>
          </a:xfrm>
        </p:grpSpPr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5A5FCA8D-1BEB-4DED-A5C6-6C74E8AF7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D23F467-2A4A-4BC2-8918-6F6A41861770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1037207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Databases (SQL Pool)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Data Warehouse</a:t>
              </a:r>
            </a:p>
          </p:txBody>
        </p:sp>
      </p:grp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607F29EA-A1C6-4E2C-B4FC-B8CF3E119EF4}"/>
              </a:ext>
            </a:extLst>
          </p:cNvPr>
          <p:cNvCxnSpPr>
            <a:cxnSpLocks/>
            <a:stCxn id="27" idx="3"/>
            <a:endCxn id="68" idx="1"/>
          </p:cNvCxnSpPr>
          <p:nvPr/>
        </p:nvCxnSpPr>
        <p:spPr>
          <a:xfrm flipV="1">
            <a:off x="4155020" y="1885973"/>
            <a:ext cx="2853751" cy="3303464"/>
          </a:xfrm>
          <a:prstGeom prst="bentConnector3">
            <a:avLst>
              <a:gd name="adj1" fmla="val 71361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4832817F-EDC5-4E87-93A2-AE316B202525}"/>
              </a:ext>
            </a:extLst>
          </p:cNvPr>
          <p:cNvCxnSpPr>
            <a:cxnSpLocks/>
            <a:stCxn id="68" idx="3"/>
            <a:endCxn id="71" idx="0"/>
          </p:cNvCxnSpPr>
          <p:nvPr/>
        </p:nvCxnSpPr>
        <p:spPr>
          <a:xfrm>
            <a:off x="7485021" y="1885973"/>
            <a:ext cx="1035195" cy="1217441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D03BDFD-1E44-444B-A8D3-451A3DE14274}"/>
              </a:ext>
            </a:extLst>
          </p:cNvPr>
          <p:cNvGrpSpPr/>
          <p:nvPr/>
        </p:nvGrpSpPr>
        <p:grpSpPr>
          <a:xfrm>
            <a:off x="8794093" y="1587438"/>
            <a:ext cx="1274643" cy="1433027"/>
            <a:chOff x="2612382" y="5034521"/>
            <a:chExt cx="1274643" cy="1433027"/>
          </a:xfrm>
        </p:grpSpPr>
        <p:pic>
          <p:nvPicPr>
            <p:cNvPr id="81" name="Graphic 80">
              <a:extLst>
                <a:ext uri="{FF2B5EF4-FFF2-40B4-BE49-F238E27FC236}">
                  <a16:creationId xmlns:a16="http://schemas.microsoft.com/office/drawing/2014/main" id="{2EB6997E-1BF1-4F0B-842A-F4DF33024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CAB725A-178F-4846-AA74-19A1BEEAF3BF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8710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SQL Pools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Query &amp; Predict</a:t>
              </a:r>
            </a:p>
          </p:txBody>
        </p:sp>
      </p:grp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5E088305-9752-419C-9A20-0D796C92751C}"/>
              </a:ext>
            </a:extLst>
          </p:cNvPr>
          <p:cNvCxnSpPr>
            <a:cxnSpLocks/>
            <a:stCxn id="71" idx="3"/>
            <a:endCxn id="81" idx="1"/>
          </p:cNvCxnSpPr>
          <p:nvPr/>
        </p:nvCxnSpPr>
        <p:spPr>
          <a:xfrm flipV="1">
            <a:off x="8758341" y="1825563"/>
            <a:ext cx="435947" cy="151597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8CE92B3-8A38-4962-A1DA-EDB8EF6B9B00}"/>
              </a:ext>
            </a:extLst>
          </p:cNvPr>
          <p:cNvGrpSpPr/>
          <p:nvPr/>
        </p:nvGrpSpPr>
        <p:grpSpPr>
          <a:xfrm>
            <a:off x="10817511" y="1527480"/>
            <a:ext cx="1274643" cy="1433027"/>
            <a:chOff x="2612382" y="5034521"/>
            <a:chExt cx="1274643" cy="1433027"/>
          </a:xfrm>
        </p:grpSpPr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7D4EE8C6-559E-482C-B9AA-BD8B44C48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49874" y="5034521"/>
              <a:ext cx="401656" cy="476250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687718B-D561-4EEC-96AD-6263EECA15D3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8710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Power BI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Dashboards &amp; Reports</a:t>
              </a:r>
            </a:p>
          </p:txBody>
        </p:sp>
      </p:grp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B68BD151-792F-405D-934F-1C3C2216EE1E}"/>
              </a:ext>
            </a:extLst>
          </p:cNvPr>
          <p:cNvCxnSpPr>
            <a:cxnSpLocks/>
            <a:stCxn id="81" idx="3"/>
            <a:endCxn id="89" idx="1"/>
          </p:cNvCxnSpPr>
          <p:nvPr/>
        </p:nvCxnSpPr>
        <p:spPr>
          <a:xfrm flipV="1">
            <a:off x="9670538" y="1765605"/>
            <a:ext cx="1584465" cy="5995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EEAE8B2-8352-449A-BC73-2907B32C0DEC}"/>
              </a:ext>
            </a:extLst>
          </p:cNvPr>
          <p:cNvGrpSpPr/>
          <p:nvPr/>
        </p:nvGrpSpPr>
        <p:grpSpPr>
          <a:xfrm>
            <a:off x="2759514" y="3381839"/>
            <a:ext cx="1274643" cy="1433027"/>
            <a:chOff x="2612382" y="5034521"/>
            <a:chExt cx="1274643" cy="1433027"/>
          </a:xfrm>
        </p:grpSpPr>
        <p:pic>
          <p:nvPicPr>
            <p:cNvPr id="102" name="Graphic 101">
              <a:extLst>
                <a:ext uri="{FF2B5EF4-FFF2-40B4-BE49-F238E27FC236}">
                  <a16:creationId xmlns:a16="http://schemas.microsoft.com/office/drawing/2014/main" id="{F9ADC851-57DF-40DA-B3FC-9ED0DBE47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98CDA6B-9058-4931-AF47-BCC1F7EF5676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8710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Stream Analytics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Data Lake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E58A834-A714-4A31-B3D7-8F5C88AB3396}"/>
              </a:ext>
            </a:extLst>
          </p:cNvPr>
          <p:cNvGrpSpPr/>
          <p:nvPr/>
        </p:nvGrpSpPr>
        <p:grpSpPr>
          <a:xfrm>
            <a:off x="2063220" y="4988117"/>
            <a:ext cx="1274643" cy="1433027"/>
            <a:chOff x="2612382" y="5034521"/>
            <a:chExt cx="1274643" cy="1433027"/>
          </a:xfrm>
        </p:grpSpPr>
        <p:pic>
          <p:nvPicPr>
            <p:cNvPr id="108" name="Graphic 107">
              <a:extLst>
                <a:ext uri="{FF2B5EF4-FFF2-40B4-BE49-F238E27FC236}">
                  <a16:creationId xmlns:a16="http://schemas.microsoft.com/office/drawing/2014/main" id="{E2E02E97-F65D-474D-A1E9-4E5982E49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CE49ACB-0801-4AB5-B96D-6C82153FF640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8710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Event Hubs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Streaming Data</a:t>
              </a:r>
            </a:p>
          </p:txBody>
        </p:sp>
      </p:grp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3E911A98-9045-49A3-9098-56C8A90A860D}"/>
              </a:ext>
            </a:extLst>
          </p:cNvPr>
          <p:cNvCxnSpPr>
            <a:cxnSpLocks/>
            <a:stCxn id="46" idx="3"/>
            <a:endCxn id="108" idx="0"/>
          </p:cNvCxnSpPr>
          <p:nvPr/>
        </p:nvCxnSpPr>
        <p:spPr>
          <a:xfrm>
            <a:off x="2405553" y="3641962"/>
            <a:ext cx="295987" cy="134615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278AAC23-A900-43B3-80BB-8B7FA68DD26B}"/>
              </a:ext>
            </a:extLst>
          </p:cNvPr>
          <p:cNvCxnSpPr>
            <a:cxnSpLocks/>
            <a:stCxn id="108" idx="3"/>
            <a:endCxn id="102" idx="1"/>
          </p:cNvCxnSpPr>
          <p:nvPr/>
        </p:nvCxnSpPr>
        <p:spPr>
          <a:xfrm flipV="1">
            <a:off x="2939665" y="3619964"/>
            <a:ext cx="220044" cy="1606278"/>
          </a:xfrm>
          <a:prstGeom prst="bentConnector3">
            <a:avLst>
              <a:gd name="adj1" fmla="val 2114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B415000-4B60-4A27-AB62-FA0DC994E51A}"/>
              </a:ext>
            </a:extLst>
          </p:cNvPr>
          <p:cNvGrpSpPr/>
          <p:nvPr/>
        </p:nvGrpSpPr>
        <p:grpSpPr>
          <a:xfrm>
            <a:off x="1206116" y="4992382"/>
            <a:ext cx="1274643" cy="1433027"/>
            <a:chOff x="2612382" y="5034521"/>
            <a:chExt cx="1274643" cy="1433027"/>
          </a:xfrm>
        </p:grpSpPr>
        <p:pic>
          <p:nvPicPr>
            <p:cNvPr id="122" name="Graphic 121">
              <a:extLst>
                <a:ext uri="{FF2B5EF4-FFF2-40B4-BE49-F238E27FC236}">
                  <a16:creationId xmlns:a16="http://schemas.microsoft.com/office/drawing/2014/main" id="{8F5D72CE-680A-4BB6-B7F1-6A80028A6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AF9F3FD9-CA90-4A1A-AC90-AEBB465A13D2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8710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IoT Hub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Streaming Data</a:t>
              </a:r>
            </a:p>
          </p:txBody>
        </p:sp>
      </p:grp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4BD4FA7C-7592-4146-BA3A-4630F2EA2856}"/>
              </a:ext>
            </a:extLst>
          </p:cNvPr>
          <p:cNvCxnSpPr>
            <a:cxnSpLocks/>
            <a:stCxn id="123" idx="2"/>
          </p:cNvCxnSpPr>
          <p:nvPr/>
        </p:nvCxnSpPr>
        <p:spPr>
          <a:xfrm rot="5400000" flipH="1" flipV="1">
            <a:off x="1683056" y="4896045"/>
            <a:ext cx="1689745" cy="1368983"/>
          </a:xfrm>
          <a:prstGeom prst="bentConnector3">
            <a:avLst>
              <a:gd name="adj1" fmla="val -13529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802B639B-529C-4AE5-8EE3-DFC476DD2CD5}"/>
              </a:ext>
            </a:extLst>
          </p:cNvPr>
          <p:cNvCxnSpPr>
            <a:cxnSpLocks/>
            <a:stCxn id="102" idx="3"/>
            <a:endCxn id="27" idx="0"/>
          </p:cNvCxnSpPr>
          <p:nvPr/>
        </p:nvCxnSpPr>
        <p:spPr>
          <a:xfrm>
            <a:off x="3635959" y="3619964"/>
            <a:ext cx="280936" cy="1331348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E46F456-DB35-4301-8B3F-202F0BC8CB75}"/>
              </a:ext>
            </a:extLst>
          </p:cNvPr>
          <p:cNvGrpSpPr/>
          <p:nvPr/>
        </p:nvGrpSpPr>
        <p:grpSpPr>
          <a:xfrm>
            <a:off x="9720780" y="2432325"/>
            <a:ext cx="1274643" cy="1599226"/>
            <a:chOff x="2612382" y="5034521"/>
            <a:chExt cx="1274643" cy="1599226"/>
          </a:xfrm>
        </p:grpSpPr>
        <p:pic>
          <p:nvPicPr>
            <p:cNvPr id="150" name="Graphic 149">
              <a:extLst>
                <a:ext uri="{FF2B5EF4-FFF2-40B4-BE49-F238E27FC236}">
                  <a16:creationId xmlns:a16="http://schemas.microsoft.com/office/drawing/2014/main" id="{A0C6A189-9E83-440F-88C0-055D1C1A5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5591" y="5034521"/>
              <a:ext cx="470221" cy="476250"/>
            </a:xfrm>
            <a:prstGeom prst="rect">
              <a:avLst/>
            </a:prstGeom>
          </p:spPr>
        </p:pic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885AA58-4BA7-4B73-9AB6-062C7339DF85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1037207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SQL On-Demand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Ad-Hoc Query</a:t>
              </a:r>
            </a:p>
          </p:txBody>
        </p:sp>
      </p:grp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5663A498-318E-474B-9B7E-6BCB4488BA3F}"/>
              </a:ext>
            </a:extLst>
          </p:cNvPr>
          <p:cNvCxnSpPr>
            <a:stCxn id="71" idx="3"/>
            <a:endCxn id="150" idx="1"/>
          </p:cNvCxnSpPr>
          <p:nvPr/>
        </p:nvCxnSpPr>
        <p:spPr>
          <a:xfrm flipV="1">
            <a:off x="8758341" y="2670450"/>
            <a:ext cx="1362634" cy="671089"/>
          </a:xfrm>
          <a:prstGeom prst="bentConnector3">
            <a:avLst>
              <a:gd name="adj1" fmla="val 80757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3947CB6D-34D9-4D7B-AF43-B99D0AD7029D}"/>
              </a:ext>
            </a:extLst>
          </p:cNvPr>
          <p:cNvCxnSpPr>
            <a:cxnSpLocks/>
            <a:stCxn id="27" idx="3"/>
            <a:endCxn id="150" idx="1"/>
          </p:cNvCxnSpPr>
          <p:nvPr/>
        </p:nvCxnSpPr>
        <p:spPr>
          <a:xfrm flipV="1">
            <a:off x="4155020" y="2670450"/>
            <a:ext cx="5965955" cy="2518987"/>
          </a:xfrm>
          <a:prstGeom prst="bentConnector3">
            <a:avLst>
              <a:gd name="adj1" fmla="val 96875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99E1CCDE-C12C-4C7E-91B7-F56636149413}"/>
              </a:ext>
            </a:extLst>
          </p:cNvPr>
          <p:cNvGrpSpPr/>
          <p:nvPr/>
        </p:nvGrpSpPr>
        <p:grpSpPr>
          <a:xfrm>
            <a:off x="6577379" y="3306992"/>
            <a:ext cx="1148368" cy="1608467"/>
            <a:chOff x="2639041" y="5034521"/>
            <a:chExt cx="1148368" cy="1608467"/>
          </a:xfrm>
        </p:grpSpPr>
        <p:pic>
          <p:nvPicPr>
            <p:cNvPr id="165" name="Graphic 164">
              <a:extLst>
                <a:ext uri="{FF2B5EF4-FFF2-40B4-BE49-F238E27FC236}">
                  <a16:creationId xmlns:a16="http://schemas.microsoft.com/office/drawing/2014/main" id="{CA9C2883-1FDF-4992-9897-91F933EAC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/>
          </p:blipFill>
          <p:spPr>
            <a:xfrm>
              <a:off x="3029553" y="5034521"/>
              <a:ext cx="442298" cy="476250"/>
            </a:xfrm>
            <a:prstGeom prst="rect">
              <a:avLst/>
            </a:prstGeom>
          </p:spPr>
        </p:pic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2D2DA33C-D738-4BEA-8C25-616C2ECA9274}"/>
                </a:ext>
              </a:extLst>
            </p:cNvPr>
            <p:cNvSpPr txBox="1"/>
            <p:nvPr/>
          </p:nvSpPr>
          <p:spPr>
            <a:xfrm>
              <a:off x="2639041" y="5605781"/>
              <a:ext cx="1148368" cy="1037207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Azure ML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Model Training &amp; Registry</a:t>
              </a:r>
            </a:p>
          </p:txBody>
        </p:sp>
      </p:grpSp>
      <p:cxnSp>
        <p:nvCxnSpPr>
          <p:cNvPr id="167" name="Connector: Elbow 166">
            <a:extLst>
              <a:ext uri="{FF2B5EF4-FFF2-40B4-BE49-F238E27FC236}">
                <a16:creationId xmlns:a16="http://schemas.microsoft.com/office/drawing/2014/main" id="{3CECCD55-4CD4-4285-9E5D-2F9128BBEB89}"/>
              </a:ext>
            </a:extLst>
          </p:cNvPr>
          <p:cNvCxnSpPr>
            <a:cxnSpLocks/>
            <a:endCxn id="165" idx="1"/>
          </p:cNvCxnSpPr>
          <p:nvPr/>
        </p:nvCxnSpPr>
        <p:spPr>
          <a:xfrm rot="5400000">
            <a:off x="6882595" y="3188711"/>
            <a:ext cx="441703" cy="271109"/>
          </a:xfrm>
          <a:prstGeom prst="bentConnector4">
            <a:avLst>
              <a:gd name="adj1" fmla="val 23045"/>
              <a:gd name="adj2" fmla="val 18432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onnector: Elbow 170">
            <a:extLst>
              <a:ext uri="{FF2B5EF4-FFF2-40B4-BE49-F238E27FC236}">
                <a16:creationId xmlns:a16="http://schemas.microsoft.com/office/drawing/2014/main" id="{7BCE73FB-9B8A-4FB9-8F89-02D085779E78}"/>
              </a:ext>
            </a:extLst>
          </p:cNvPr>
          <p:cNvCxnSpPr>
            <a:cxnSpLocks/>
            <a:stCxn id="165" idx="3"/>
            <a:endCxn id="71" idx="1"/>
          </p:cNvCxnSpPr>
          <p:nvPr/>
        </p:nvCxnSpPr>
        <p:spPr>
          <a:xfrm flipV="1">
            <a:off x="7410189" y="3341539"/>
            <a:ext cx="871902" cy="20357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83884E-042B-4BEB-9F40-DC30A63D085F}"/>
              </a:ext>
            </a:extLst>
          </p:cNvPr>
          <p:cNvSpPr/>
          <p:nvPr/>
        </p:nvSpPr>
        <p:spPr>
          <a:xfrm>
            <a:off x="5228900" y="5500310"/>
            <a:ext cx="1195264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Explore &amp; Prep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166E098-1CA3-4250-9653-2843C982B9D1}"/>
              </a:ext>
            </a:extLst>
          </p:cNvPr>
          <p:cNvSpPr txBox="1"/>
          <p:nvPr/>
        </p:nvSpPr>
        <p:spPr>
          <a:xfrm>
            <a:off x="4825105" y="2613002"/>
            <a:ext cx="595271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OR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A5B0620-C0BB-4103-ACA2-4B9E440C4CA0}"/>
              </a:ext>
            </a:extLst>
          </p:cNvPr>
          <p:cNvGrpSpPr/>
          <p:nvPr/>
        </p:nvGrpSpPr>
        <p:grpSpPr>
          <a:xfrm>
            <a:off x="4477187" y="3013724"/>
            <a:ext cx="1274643" cy="1356083"/>
            <a:chOff x="2612382" y="5034521"/>
            <a:chExt cx="1274643" cy="1356083"/>
          </a:xfrm>
        </p:grpSpPr>
        <p:pic>
          <p:nvPicPr>
            <p:cNvPr id="86" name="Graphic 57">
              <a:extLst>
                <a:ext uri="{FF2B5EF4-FFF2-40B4-BE49-F238E27FC236}">
                  <a16:creationId xmlns:a16="http://schemas.microsoft.com/office/drawing/2014/main" id="{5791F666-1FE4-4725-9B63-6A2B13163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A02CFCD-897A-47BC-A124-59E1B593246D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SQL Pools / SQL On-Demand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631397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B84C4DE-751B-4350-BF25-2B54C3E79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1050" y="362568"/>
            <a:ext cx="2112447" cy="211244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7060EDC-82C6-45C5-80FA-F2B858FF58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2728" y="3576823"/>
            <a:ext cx="1550348" cy="155034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5C59E59-66F5-4F24-AFE5-070C3ADB78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69673" y="2475015"/>
            <a:ext cx="100012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3819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PPT Template - 2018">
  <a:themeElements>
    <a:clrScheme name="FY 19 Azure">
      <a:dk1>
        <a:srgbClr val="000000"/>
      </a:dk1>
      <a:lt1>
        <a:srgbClr val="FFFFFF"/>
      </a:lt1>
      <a:dk2>
        <a:srgbClr val="0078D4"/>
      </a:dk2>
      <a:lt2>
        <a:srgbClr val="FFFFFF"/>
      </a:lt2>
      <a:accent1>
        <a:srgbClr val="EBEBEB"/>
      </a:accent1>
      <a:accent2>
        <a:srgbClr val="D2D2D2"/>
      </a:accent2>
      <a:accent3>
        <a:srgbClr val="757575"/>
      </a:accent3>
      <a:accent4>
        <a:srgbClr val="3C3C41"/>
      </a:accent4>
      <a:accent5>
        <a:srgbClr val="BAD80A"/>
      </a:accent5>
      <a:accent6>
        <a:srgbClr val="50E6FF"/>
      </a:accent6>
      <a:hlink>
        <a:srgbClr val="0078D4"/>
      </a:hlink>
      <a:folHlink>
        <a:srgbClr val="0078D4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 PPT Template 2018 presentation_v3" id="{1968021E-D85B-4A85-BB07-6BF24CCBC27F}" vid="{6E53F19A-D2E9-48F2-9B61-183D930FD7C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307</Words>
  <Application>Microsoft Office PowerPoint</Application>
  <PresentationFormat>Widescreen</PresentationFormat>
  <Paragraphs>109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Segoe UI</vt:lpstr>
      <vt:lpstr>Segoe UI Semibold</vt:lpstr>
      <vt:lpstr>Segoe UI Semilight</vt:lpstr>
      <vt:lpstr>Wingdings</vt:lpstr>
      <vt:lpstr>Azure PPT Template - 2018</vt:lpstr>
      <vt:lpstr>Azure Synapse Analytics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Synapse Analytics </dc:title>
  <dc:creator>Zoiner Tejada</dc:creator>
  <cp:lastModifiedBy>Ciprian Jichici</cp:lastModifiedBy>
  <cp:revision>66</cp:revision>
  <dcterms:created xsi:type="dcterms:W3CDTF">2020-03-18T15:56:09Z</dcterms:created>
  <dcterms:modified xsi:type="dcterms:W3CDTF">2022-01-02T21:44:41Z</dcterms:modified>
</cp:coreProperties>
</file>